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</p:sldIdLst>
  <p:sldSz cx="9144000" cy="6858000" type="screen4x3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24027"/>
            <a:ext cx="9144000" cy="486918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57162" y="71475"/>
            <a:ext cx="8451850" cy="646430"/>
          </a:xfrm>
          <a:custGeom>
            <a:avLst/>
            <a:gdLst/>
            <a:ahLst/>
            <a:cxnLst/>
            <a:rect l="l" t="t" r="r" b="b"/>
            <a:pathLst>
              <a:path w="8451850" h="646430">
                <a:moveTo>
                  <a:pt x="8451850" y="0"/>
                </a:moveTo>
                <a:lnTo>
                  <a:pt x="0" y="0"/>
                </a:lnTo>
                <a:lnTo>
                  <a:pt x="0" y="646328"/>
                </a:lnTo>
                <a:lnTo>
                  <a:pt x="8451850" y="646328"/>
                </a:lnTo>
                <a:lnTo>
                  <a:pt x="84518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4896" y="25"/>
            <a:ext cx="8790178" cy="71053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6105" y="92583"/>
            <a:ext cx="8211820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 u="sng">
                <a:solidFill>
                  <a:srgbClr val="FF000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019426" y="4693589"/>
            <a:ext cx="5105146" cy="2038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 u="sng">
                <a:solidFill>
                  <a:srgbClr val="FF000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 u="sng">
                <a:solidFill>
                  <a:srgbClr val="FF000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 u="sng">
                <a:solidFill>
                  <a:srgbClr val="FF000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8001000" y="0"/>
                </a:moveTo>
                <a:lnTo>
                  <a:pt x="1143025" y="0"/>
                </a:lnTo>
                <a:lnTo>
                  <a:pt x="1094707" y="1002"/>
                </a:lnTo>
                <a:lnTo>
                  <a:pt x="1046901" y="3985"/>
                </a:lnTo>
                <a:lnTo>
                  <a:pt x="999646" y="8906"/>
                </a:lnTo>
                <a:lnTo>
                  <a:pt x="952981" y="15728"/>
                </a:lnTo>
                <a:lnTo>
                  <a:pt x="906946" y="24410"/>
                </a:lnTo>
                <a:lnTo>
                  <a:pt x="861581" y="34912"/>
                </a:lnTo>
                <a:lnTo>
                  <a:pt x="816926" y="47195"/>
                </a:lnTo>
                <a:lnTo>
                  <a:pt x="773020" y="61219"/>
                </a:lnTo>
                <a:lnTo>
                  <a:pt x="729903" y="76945"/>
                </a:lnTo>
                <a:lnTo>
                  <a:pt x="687614" y="94333"/>
                </a:lnTo>
                <a:lnTo>
                  <a:pt x="646194" y="113342"/>
                </a:lnTo>
                <a:lnTo>
                  <a:pt x="605681" y="133934"/>
                </a:lnTo>
                <a:lnTo>
                  <a:pt x="566117" y="156068"/>
                </a:lnTo>
                <a:lnTo>
                  <a:pt x="527539" y="179706"/>
                </a:lnTo>
                <a:lnTo>
                  <a:pt x="489988" y="204807"/>
                </a:lnTo>
                <a:lnTo>
                  <a:pt x="453504" y="231331"/>
                </a:lnTo>
                <a:lnTo>
                  <a:pt x="418127" y="259239"/>
                </a:lnTo>
                <a:lnTo>
                  <a:pt x="383895" y="288491"/>
                </a:lnTo>
                <a:lnTo>
                  <a:pt x="350849" y="319048"/>
                </a:lnTo>
                <a:lnTo>
                  <a:pt x="319028" y="350870"/>
                </a:lnTo>
                <a:lnTo>
                  <a:pt x="288472" y="383916"/>
                </a:lnTo>
                <a:lnTo>
                  <a:pt x="259221" y="418149"/>
                </a:lnTo>
                <a:lnTo>
                  <a:pt x="231314" y="453526"/>
                </a:lnTo>
                <a:lnTo>
                  <a:pt x="204791" y="490010"/>
                </a:lnTo>
                <a:lnTo>
                  <a:pt x="179691" y="527560"/>
                </a:lnTo>
                <a:lnTo>
                  <a:pt x="156055" y="566137"/>
                </a:lnTo>
                <a:lnTo>
                  <a:pt x="133922" y="605701"/>
                </a:lnTo>
                <a:lnTo>
                  <a:pt x="113332" y="646212"/>
                </a:lnTo>
                <a:lnTo>
                  <a:pt x="94324" y="687631"/>
                </a:lnTo>
                <a:lnTo>
                  <a:pt x="76938" y="729917"/>
                </a:lnTo>
                <a:lnTo>
                  <a:pt x="61213" y="773032"/>
                </a:lnTo>
                <a:lnTo>
                  <a:pt x="47190" y="816935"/>
                </a:lnTo>
                <a:lnTo>
                  <a:pt x="34908" y="861587"/>
                </a:lnTo>
                <a:lnTo>
                  <a:pt x="24407" y="906948"/>
                </a:lnTo>
                <a:lnTo>
                  <a:pt x="15726" y="952978"/>
                </a:lnTo>
                <a:lnTo>
                  <a:pt x="8905" y="999638"/>
                </a:lnTo>
                <a:lnTo>
                  <a:pt x="3984" y="1046888"/>
                </a:lnTo>
                <a:lnTo>
                  <a:pt x="1002" y="1094689"/>
                </a:lnTo>
                <a:lnTo>
                  <a:pt x="0" y="1143000"/>
                </a:lnTo>
                <a:lnTo>
                  <a:pt x="0" y="5714974"/>
                </a:lnTo>
                <a:lnTo>
                  <a:pt x="1002" y="5763292"/>
                </a:lnTo>
                <a:lnTo>
                  <a:pt x="3984" y="5811098"/>
                </a:lnTo>
                <a:lnTo>
                  <a:pt x="8905" y="5858353"/>
                </a:lnTo>
                <a:lnTo>
                  <a:pt x="15726" y="5905018"/>
                </a:lnTo>
                <a:lnTo>
                  <a:pt x="24407" y="5951053"/>
                </a:lnTo>
                <a:lnTo>
                  <a:pt x="34908" y="5996418"/>
                </a:lnTo>
                <a:lnTo>
                  <a:pt x="47190" y="6041073"/>
                </a:lnTo>
                <a:lnTo>
                  <a:pt x="61213" y="6084979"/>
                </a:lnTo>
                <a:lnTo>
                  <a:pt x="76938" y="6128096"/>
                </a:lnTo>
                <a:lnTo>
                  <a:pt x="94324" y="6170385"/>
                </a:lnTo>
                <a:lnTo>
                  <a:pt x="113332" y="6211805"/>
                </a:lnTo>
                <a:lnTo>
                  <a:pt x="133922" y="6252318"/>
                </a:lnTo>
                <a:lnTo>
                  <a:pt x="156055" y="6291882"/>
                </a:lnTo>
                <a:lnTo>
                  <a:pt x="179691" y="6330460"/>
                </a:lnTo>
                <a:lnTo>
                  <a:pt x="204791" y="6368011"/>
                </a:lnTo>
                <a:lnTo>
                  <a:pt x="231314" y="6404495"/>
                </a:lnTo>
                <a:lnTo>
                  <a:pt x="259221" y="6439872"/>
                </a:lnTo>
                <a:lnTo>
                  <a:pt x="288472" y="6474104"/>
                </a:lnTo>
                <a:lnTo>
                  <a:pt x="319028" y="6507150"/>
                </a:lnTo>
                <a:lnTo>
                  <a:pt x="350849" y="6538971"/>
                </a:lnTo>
                <a:lnTo>
                  <a:pt x="383895" y="6569527"/>
                </a:lnTo>
                <a:lnTo>
                  <a:pt x="418127" y="6598778"/>
                </a:lnTo>
                <a:lnTo>
                  <a:pt x="453504" y="6626685"/>
                </a:lnTo>
                <a:lnTo>
                  <a:pt x="489988" y="6653208"/>
                </a:lnTo>
                <a:lnTo>
                  <a:pt x="527539" y="6678308"/>
                </a:lnTo>
                <a:lnTo>
                  <a:pt x="566117" y="6701944"/>
                </a:lnTo>
                <a:lnTo>
                  <a:pt x="605681" y="6724077"/>
                </a:lnTo>
                <a:lnTo>
                  <a:pt x="646194" y="6744667"/>
                </a:lnTo>
                <a:lnTo>
                  <a:pt x="687614" y="6763675"/>
                </a:lnTo>
                <a:lnTo>
                  <a:pt x="729903" y="6781061"/>
                </a:lnTo>
                <a:lnTo>
                  <a:pt x="773020" y="6796786"/>
                </a:lnTo>
                <a:lnTo>
                  <a:pt x="816926" y="6810809"/>
                </a:lnTo>
                <a:lnTo>
                  <a:pt x="861581" y="6823091"/>
                </a:lnTo>
                <a:lnTo>
                  <a:pt x="906946" y="6833592"/>
                </a:lnTo>
                <a:lnTo>
                  <a:pt x="952981" y="6842273"/>
                </a:lnTo>
                <a:lnTo>
                  <a:pt x="999646" y="6849094"/>
                </a:lnTo>
                <a:lnTo>
                  <a:pt x="1046901" y="6854015"/>
                </a:lnTo>
                <a:lnTo>
                  <a:pt x="1094707" y="6856997"/>
                </a:lnTo>
                <a:lnTo>
                  <a:pt x="1143025" y="6857999"/>
                </a:lnTo>
                <a:lnTo>
                  <a:pt x="8001000" y="6857999"/>
                </a:lnTo>
                <a:lnTo>
                  <a:pt x="8049311" y="6856997"/>
                </a:lnTo>
                <a:lnTo>
                  <a:pt x="8097111" y="6854015"/>
                </a:lnTo>
                <a:lnTo>
                  <a:pt x="8144361" y="6849094"/>
                </a:lnTo>
                <a:lnTo>
                  <a:pt x="8191021" y="6842273"/>
                </a:lnTo>
                <a:lnTo>
                  <a:pt x="8237051" y="6833592"/>
                </a:lnTo>
                <a:lnTo>
                  <a:pt x="8282412" y="6823091"/>
                </a:lnTo>
                <a:lnTo>
                  <a:pt x="8327064" y="6810809"/>
                </a:lnTo>
                <a:lnTo>
                  <a:pt x="8370967" y="6796786"/>
                </a:lnTo>
                <a:lnTo>
                  <a:pt x="8414082" y="6781061"/>
                </a:lnTo>
                <a:lnTo>
                  <a:pt x="8456368" y="6763675"/>
                </a:lnTo>
                <a:lnTo>
                  <a:pt x="8497787" y="6744667"/>
                </a:lnTo>
                <a:lnTo>
                  <a:pt x="8538298" y="6724077"/>
                </a:lnTo>
                <a:lnTo>
                  <a:pt x="8577862" y="6701944"/>
                </a:lnTo>
                <a:lnTo>
                  <a:pt x="8616439" y="6678308"/>
                </a:lnTo>
                <a:lnTo>
                  <a:pt x="8653989" y="6653208"/>
                </a:lnTo>
                <a:lnTo>
                  <a:pt x="8690473" y="6626685"/>
                </a:lnTo>
                <a:lnTo>
                  <a:pt x="8725850" y="6598778"/>
                </a:lnTo>
                <a:lnTo>
                  <a:pt x="8760083" y="6569527"/>
                </a:lnTo>
                <a:lnTo>
                  <a:pt x="8793129" y="6538971"/>
                </a:lnTo>
                <a:lnTo>
                  <a:pt x="8824951" y="6507150"/>
                </a:lnTo>
                <a:lnTo>
                  <a:pt x="8855508" y="6474104"/>
                </a:lnTo>
                <a:lnTo>
                  <a:pt x="8884760" y="6439872"/>
                </a:lnTo>
                <a:lnTo>
                  <a:pt x="8912668" y="6404495"/>
                </a:lnTo>
                <a:lnTo>
                  <a:pt x="8939193" y="6368011"/>
                </a:lnTo>
                <a:lnTo>
                  <a:pt x="8964293" y="6330460"/>
                </a:lnTo>
                <a:lnTo>
                  <a:pt x="8987931" y="6291882"/>
                </a:lnTo>
                <a:lnTo>
                  <a:pt x="9010065" y="6252318"/>
                </a:lnTo>
                <a:lnTo>
                  <a:pt x="9030657" y="6211805"/>
                </a:lnTo>
                <a:lnTo>
                  <a:pt x="9049666" y="6170385"/>
                </a:lnTo>
                <a:lnTo>
                  <a:pt x="9067054" y="6128096"/>
                </a:lnTo>
                <a:lnTo>
                  <a:pt x="9082780" y="6084979"/>
                </a:lnTo>
                <a:lnTo>
                  <a:pt x="9096804" y="6041073"/>
                </a:lnTo>
                <a:lnTo>
                  <a:pt x="9109087" y="5996418"/>
                </a:lnTo>
                <a:lnTo>
                  <a:pt x="9119589" y="5951053"/>
                </a:lnTo>
                <a:lnTo>
                  <a:pt x="9128271" y="5905018"/>
                </a:lnTo>
                <a:lnTo>
                  <a:pt x="9135093" y="5858353"/>
                </a:lnTo>
                <a:lnTo>
                  <a:pt x="9140014" y="5811098"/>
                </a:lnTo>
                <a:lnTo>
                  <a:pt x="9142997" y="5763292"/>
                </a:lnTo>
                <a:lnTo>
                  <a:pt x="9144000" y="5714974"/>
                </a:lnTo>
                <a:lnTo>
                  <a:pt x="9144000" y="1143000"/>
                </a:lnTo>
                <a:lnTo>
                  <a:pt x="9142997" y="1094689"/>
                </a:lnTo>
                <a:lnTo>
                  <a:pt x="9140014" y="1046888"/>
                </a:lnTo>
                <a:lnTo>
                  <a:pt x="9135093" y="999638"/>
                </a:lnTo>
                <a:lnTo>
                  <a:pt x="9128271" y="952978"/>
                </a:lnTo>
                <a:lnTo>
                  <a:pt x="9119589" y="906948"/>
                </a:lnTo>
                <a:lnTo>
                  <a:pt x="9109087" y="861587"/>
                </a:lnTo>
                <a:lnTo>
                  <a:pt x="9096804" y="816935"/>
                </a:lnTo>
                <a:lnTo>
                  <a:pt x="9082780" y="773032"/>
                </a:lnTo>
                <a:lnTo>
                  <a:pt x="9067054" y="729917"/>
                </a:lnTo>
                <a:lnTo>
                  <a:pt x="9049666" y="687631"/>
                </a:lnTo>
                <a:lnTo>
                  <a:pt x="9030657" y="646212"/>
                </a:lnTo>
                <a:lnTo>
                  <a:pt x="9010065" y="605701"/>
                </a:lnTo>
                <a:lnTo>
                  <a:pt x="8987931" y="566137"/>
                </a:lnTo>
                <a:lnTo>
                  <a:pt x="8964293" y="527560"/>
                </a:lnTo>
                <a:lnTo>
                  <a:pt x="8939193" y="490010"/>
                </a:lnTo>
                <a:lnTo>
                  <a:pt x="8912668" y="453526"/>
                </a:lnTo>
                <a:lnTo>
                  <a:pt x="8884760" y="418149"/>
                </a:lnTo>
                <a:lnTo>
                  <a:pt x="8855508" y="383916"/>
                </a:lnTo>
                <a:lnTo>
                  <a:pt x="8824951" y="350870"/>
                </a:lnTo>
                <a:lnTo>
                  <a:pt x="8793129" y="319048"/>
                </a:lnTo>
                <a:lnTo>
                  <a:pt x="8760083" y="288491"/>
                </a:lnTo>
                <a:lnTo>
                  <a:pt x="8725850" y="259239"/>
                </a:lnTo>
                <a:lnTo>
                  <a:pt x="8690473" y="231331"/>
                </a:lnTo>
                <a:lnTo>
                  <a:pt x="8653989" y="204807"/>
                </a:lnTo>
                <a:lnTo>
                  <a:pt x="8616439" y="179706"/>
                </a:lnTo>
                <a:lnTo>
                  <a:pt x="8577862" y="156068"/>
                </a:lnTo>
                <a:lnTo>
                  <a:pt x="8538298" y="133934"/>
                </a:lnTo>
                <a:lnTo>
                  <a:pt x="8497787" y="113342"/>
                </a:lnTo>
                <a:lnTo>
                  <a:pt x="8456368" y="94333"/>
                </a:lnTo>
                <a:lnTo>
                  <a:pt x="8414082" y="76945"/>
                </a:lnTo>
                <a:lnTo>
                  <a:pt x="8370967" y="61219"/>
                </a:lnTo>
                <a:lnTo>
                  <a:pt x="8327064" y="47195"/>
                </a:lnTo>
                <a:lnTo>
                  <a:pt x="8282412" y="34912"/>
                </a:lnTo>
                <a:lnTo>
                  <a:pt x="8237051" y="24410"/>
                </a:lnTo>
                <a:lnTo>
                  <a:pt x="8191021" y="15728"/>
                </a:lnTo>
                <a:lnTo>
                  <a:pt x="8144361" y="8906"/>
                </a:lnTo>
                <a:lnTo>
                  <a:pt x="8097111" y="3985"/>
                </a:lnTo>
                <a:lnTo>
                  <a:pt x="8049311" y="1002"/>
                </a:lnTo>
                <a:lnTo>
                  <a:pt x="800100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1143000"/>
                </a:moveTo>
                <a:lnTo>
                  <a:pt x="1002" y="1094689"/>
                </a:lnTo>
                <a:lnTo>
                  <a:pt x="3984" y="1046888"/>
                </a:lnTo>
                <a:lnTo>
                  <a:pt x="8905" y="999638"/>
                </a:lnTo>
                <a:lnTo>
                  <a:pt x="15726" y="952978"/>
                </a:lnTo>
                <a:lnTo>
                  <a:pt x="24407" y="906948"/>
                </a:lnTo>
                <a:lnTo>
                  <a:pt x="34908" y="861587"/>
                </a:lnTo>
                <a:lnTo>
                  <a:pt x="47190" y="816935"/>
                </a:lnTo>
                <a:lnTo>
                  <a:pt x="61213" y="773032"/>
                </a:lnTo>
                <a:lnTo>
                  <a:pt x="76938" y="729917"/>
                </a:lnTo>
                <a:lnTo>
                  <a:pt x="94324" y="687631"/>
                </a:lnTo>
                <a:lnTo>
                  <a:pt x="113332" y="646212"/>
                </a:lnTo>
                <a:lnTo>
                  <a:pt x="133922" y="605701"/>
                </a:lnTo>
                <a:lnTo>
                  <a:pt x="156055" y="566137"/>
                </a:lnTo>
                <a:lnTo>
                  <a:pt x="179691" y="527560"/>
                </a:lnTo>
                <a:lnTo>
                  <a:pt x="204791" y="490010"/>
                </a:lnTo>
                <a:lnTo>
                  <a:pt x="231314" y="453526"/>
                </a:lnTo>
                <a:lnTo>
                  <a:pt x="259221" y="418149"/>
                </a:lnTo>
                <a:lnTo>
                  <a:pt x="288472" y="383916"/>
                </a:lnTo>
                <a:lnTo>
                  <a:pt x="319028" y="350870"/>
                </a:lnTo>
                <a:lnTo>
                  <a:pt x="350849" y="319048"/>
                </a:lnTo>
                <a:lnTo>
                  <a:pt x="383895" y="288491"/>
                </a:lnTo>
                <a:lnTo>
                  <a:pt x="418127" y="259239"/>
                </a:lnTo>
                <a:lnTo>
                  <a:pt x="453504" y="231331"/>
                </a:lnTo>
                <a:lnTo>
                  <a:pt x="489988" y="204807"/>
                </a:lnTo>
                <a:lnTo>
                  <a:pt x="527539" y="179706"/>
                </a:lnTo>
                <a:lnTo>
                  <a:pt x="566117" y="156068"/>
                </a:lnTo>
                <a:lnTo>
                  <a:pt x="605681" y="133934"/>
                </a:lnTo>
                <a:lnTo>
                  <a:pt x="646194" y="113342"/>
                </a:lnTo>
                <a:lnTo>
                  <a:pt x="687614" y="94333"/>
                </a:lnTo>
                <a:lnTo>
                  <a:pt x="729903" y="76945"/>
                </a:lnTo>
                <a:lnTo>
                  <a:pt x="773020" y="61219"/>
                </a:lnTo>
                <a:lnTo>
                  <a:pt x="816926" y="47195"/>
                </a:lnTo>
                <a:lnTo>
                  <a:pt x="861581" y="34912"/>
                </a:lnTo>
                <a:lnTo>
                  <a:pt x="906946" y="24410"/>
                </a:lnTo>
                <a:lnTo>
                  <a:pt x="952981" y="15728"/>
                </a:lnTo>
                <a:lnTo>
                  <a:pt x="999646" y="8906"/>
                </a:lnTo>
                <a:lnTo>
                  <a:pt x="1046901" y="3985"/>
                </a:lnTo>
                <a:lnTo>
                  <a:pt x="1094707" y="1002"/>
                </a:lnTo>
                <a:lnTo>
                  <a:pt x="1143025" y="0"/>
                </a:lnTo>
                <a:lnTo>
                  <a:pt x="8001000" y="0"/>
                </a:lnTo>
                <a:lnTo>
                  <a:pt x="8049311" y="1002"/>
                </a:lnTo>
                <a:lnTo>
                  <a:pt x="8097111" y="3985"/>
                </a:lnTo>
                <a:lnTo>
                  <a:pt x="8144361" y="8906"/>
                </a:lnTo>
                <a:lnTo>
                  <a:pt x="8191021" y="15728"/>
                </a:lnTo>
                <a:lnTo>
                  <a:pt x="8237051" y="24410"/>
                </a:lnTo>
                <a:lnTo>
                  <a:pt x="8282412" y="34912"/>
                </a:lnTo>
                <a:lnTo>
                  <a:pt x="8327064" y="47195"/>
                </a:lnTo>
                <a:lnTo>
                  <a:pt x="8370967" y="61219"/>
                </a:lnTo>
                <a:lnTo>
                  <a:pt x="8414082" y="76945"/>
                </a:lnTo>
                <a:lnTo>
                  <a:pt x="8456368" y="94333"/>
                </a:lnTo>
                <a:lnTo>
                  <a:pt x="8497787" y="113342"/>
                </a:lnTo>
                <a:lnTo>
                  <a:pt x="8538298" y="133934"/>
                </a:lnTo>
                <a:lnTo>
                  <a:pt x="8577862" y="156068"/>
                </a:lnTo>
                <a:lnTo>
                  <a:pt x="8616439" y="179706"/>
                </a:lnTo>
                <a:lnTo>
                  <a:pt x="8653989" y="204807"/>
                </a:lnTo>
                <a:lnTo>
                  <a:pt x="8690473" y="231331"/>
                </a:lnTo>
                <a:lnTo>
                  <a:pt x="8725850" y="259239"/>
                </a:lnTo>
                <a:lnTo>
                  <a:pt x="8760083" y="288491"/>
                </a:lnTo>
                <a:lnTo>
                  <a:pt x="8793129" y="319048"/>
                </a:lnTo>
                <a:lnTo>
                  <a:pt x="8824951" y="350870"/>
                </a:lnTo>
                <a:lnTo>
                  <a:pt x="8855508" y="383916"/>
                </a:lnTo>
                <a:lnTo>
                  <a:pt x="8884760" y="418149"/>
                </a:lnTo>
                <a:lnTo>
                  <a:pt x="8912668" y="453526"/>
                </a:lnTo>
                <a:lnTo>
                  <a:pt x="8939193" y="490010"/>
                </a:lnTo>
                <a:lnTo>
                  <a:pt x="8964293" y="527560"/>
                </a:lnTo>
                <a:lnTo>
                  <a:pt x="8987931" y="566137"/>
                </a:lnTo>
                <a:lnTo>
                  <a:pt x="9010065" y="605701"/>
                </a:lnTo>
                <a:lnTo>
                  <a:pt x="9030657" y="646212"/>
                </a:lnTo>
                <a:lnTo>
                  <a:pt x="9049666" y="687631"/>
                </a:lnTo>
                <a:lnTo>
                  <a:pt x="9067054" y="729917"/>
                </a:lnTo>
                <a:lnTo>
                  <a:pt x="9082780" y="773032"/>
                </a:lnTo>
                <a:lnTo>
                  <a:pt x="9096804" y="816935"/>
                </a:lnTo>
                <a:lnTo>
                  <a:pt x="9109087" y="861587"/>
                </a:lnTo>
                <a:lnTo>
                  <a:pt x="9119589" y="906948"/>
                </a:lnTo>
                <a:lnTo>
                  <a:pt x="9128271" y="952978"/>
                </a:lnTo>
                <a:lnTo>
                  <a:pt x="9135093" y="999638"/>
                </a:lnTo>
                <a:lnTo>
                  <a:pt x="9140014" y="1046888"/>
                </a:lnTo>
                <a:lnTo>
                  <a:pt x="9142997" y="1094689"/>
                </a:lnTo>
                <a:lnTo>
                  <a:pt x="9144000" y="1143000"/>
                </a:lnTo>
                <a:lnTo>
                  <a:pt x="9144000" y="5714974"/>
                </a:lnTo>
                <a:lnTo>
                  <a:pt x="9142997" y="5763292"/>
                </a:lnTo>
                <a:lnTo>
                  <a:pt x="9140014" y="5811098"/>
                </a:lnTo>
                <a:lnTo>
                  <a:pt x="9135093" y="5858353"/>
                </a:lnTo>
                <a:lnTo>
                  <a:pt x="9128271" y="5905018"/>
                </a:lnTo>
                <a:lnTo>
                  <a:pt x="9119589" y="5951053"/>
                </a:lnTo>
                <a:lnTo>
                  <a:pt x="9109087" y="5996418"/>
                </a:lnTo>
                <a:lnTo>
                  <a:pt x="9096804" y="6041073"/>
                </a:lnTo>
                <a:lnTo>
                  <a:pt x="9082780" y="6084979"/>
                </a:lnTo>
                <a:lnTo>
                  <a:pt x="9067054" y="6128096"/>
                </a:lnTo>
                <a:lnTo>
                  <a:pt x="9049666" y="6170385"/>
                </a:lnTo>
                <a:lnTo>
                  <a:pt x="9030657" y="6211805"/>
                </a:lnTo>
                <a:lnTo>
                  <a:pt x="9010065" y="6252318"/>
                </a:lnTo>
                <a:lnTo>
                  <a:pt x="8987931" y="6291882"/>
                </a:lnTo>
                <a:lnTo>
                  <a:pt x="8964293" y="6330460"/>
                </a:lnTo>
                <a:lnTo>
                  <a:pt x="8939193" y="6368011"/>
                </a:lnTo>
                <a:lnTo>
                  <a:pt x="8912668" y="6404495"/>
                </a:lnTo>
                <a:lnTo>
                  <a:pt x="8884760" y="6439872"/>
                </a:lnTo>
                <a:lnTo>
                  <a:pt x="8855508" y="6474104"/>
                </a:lnTo>
                <a:lnTo>
                  <a:pt x="8824951" y="6507150"/>
                </a:lnTo>
                <a:lnTo>
                  <a:pt x="8793129" y="6538971"/>
                </a:lnTo>
                <a:lnTo>
                  <a:pt x="8760083" y="6569527"/>
                </a:lnTo>
                <a:lnTo>
                  <a:pt x="8725850" y="6598778"/>
                </a:lnTo>
                <a:lnTo>
                  <a:pt x="8690473" y="6626685"/>
                </a:lnTo>
                <a:lnTo>
                  <a:pt x="8653989" y="6653208"/>
                </a:lnTo>
                <a:lnTo>
                  <a:pt x="8616439" y="6678308"/>
                </a:lnTo>
                <a:lnTo>
                  <a:pt x="8577862" y="6701944"/>
                </a:lnTo>
                <a:lnTo>
                  <a:pt x="8538298" y="6724077"/>
                </a:lnTo>
                <a:lnTo>
                  <a:pt x="8497787" y="6744667"/>
                </a:lnTo>
                <a:lnTo>
                  <a:pt x="8456368" y="6763675"/>
                </a:lnTo>
                <a:lnTo>
                  <a:pt x="8414082" y="6781061"/>
                </a:lnTo>
                <a:lnTo>
                  <a:pt x="8370967" y="6796786"/>
                </a:lnTo>
                <a:lnTo>
                  <a:pt x="8327064" y="6810809"/>
                </a:lnTo>
                <a:lnTo>
                  <a:pt x="8282412" y="6823091"/>
                </a:lnTo>
                <a:lnTo>
                  <a:pt x="8237051" y="6833592"/>
                </a:lnTo>
                <a:lnTo>
                  <a:pt x="8191021" y="6842273"/>
                </a:lnTo>
                <a:lnTo>
                  <a:pt x="8144361" y="6849094"/>
                </a:lnTo>
                <a:lnTo>
                  <a:pt x="8097111" y="6854015"/>
                </a:lnTo>
                <a:lnTo>
                  <a:pt x="8049311" y="6856997"/>
                </a:lnTo>
                <a:lnTo>
                  <a:pt x="8001000" y="6857999"/>
                </a:lnTo>
                <a:lnTo>
                  <a:pt x="1143025" y="6857999"/>
                </a:lnTo>
                <a:lnTo>
                  <a:pt x="1094707" y="6856997"/>
                </a:lnTo>
                <a:lnTo>
                  <a:pt x="1046901" y="6854015"/>
                </a:lnTo>
                <a:lnTo>
                  <a:pt x="999646" y="6849094"/>
                </a:lnTo>
                <a:lnTo>
                  <a:pt x="952981" y="6842273"/>
                </a:lnTo>
                <a:lnTo>
                  <a:pt x="906946" y="6833592"/>
                </a:lnTo>
                <a:lnTo>
                  <a:pt x="861581" y="6823091"/>
                </a:lnTo>
                <a:lnTo>
                  <a:pt x="816926" y="6810809"/>
                </a:lnTo>
                <a:lnTo>
                  <a:pt x="773020" y="6796786"/>
                </a:lnTo>
                <a:lnTo>
                  <a:pt x="729903" y="6781061"/>
                </a:lnTo>
                <a:lnTo>
                  <a:pt x="687614" y="6763675"/>
                </a:lnTo>
                <a:lnTo>
                  <a:pt x="646194" y="6744667"/>
                </a:lnTo>
                <a:lnTo>
                  <a:pt x="605681" y="6724077"/>
                </a:lnTo>
                <a:lnTo>
                  <a:pt x="566117" y="6701944"/>
                </a:lnTo>
                <a:lnTo>
                  <a:pt x="527539" y="6678308"/>
                </a:lnTo>
                <a:lnTo>
                  <a:pt x="489988" y="6653208"/>
                </a:lnTo>
                <a:lnTo>
                  <a:pt x="453504" y="6626685"/>
                </a:lnTo>
                <a:lnTo>
                  <a:pt x="418127" y="6598778"/>
                </a:lnTo>
                <a:lnTo>
                  <a:pt x="383895" y="6569527"/>
                </a:lnTo>
                <a:lnTo>
                  <a:pt x="350849" y="6538971"/>
                </a:lnTo>
                <a:lnTo>
                  <a:pt x="319028" y="6507150"/>
                </a:lnTo>
                <a:lnTo>
                  <a:pt x="288472" y="6474104"/>
                </a:lnTo>
                <a:lnTo>
                  <a:pt x="259221" y="6439872"/>
                </a:lnTo>
                <a:lnTo>
                  <a:pt x="231314" y="6404495"/>
                </a:lnTo>
                <a:lnTo>
                  <a:pt x="204791" y="6368011"/>
                </a:lnTo>
                <a:lnTo>
                  <a:pt x="179691" y="6330460"/>
                </a:lnTo>
                <a:lnTo>
                  <a:pt x="156055" y="6291882"/>
                </a:lnTo>
                <a:lnTo>
                  <a:pt x="133922" y="6252318"/>
                </a:lnTo>
                <a:lnTo>
                  <a:pt x="113332" y="6211805"/>
                </a:lnTo>
                <a:lnTo>
                  <a:pt x="94324" y="6170385"/>
                </a:lnTo>
                <a:lnTo>
                  <a:pt x="76938" y="6128096"/>
                </a:lnTo>
                <a:lnTo>
                  <a:pt x="61213" y="6084979"/>
                </a:lnTo>
                <a:lnTo>
                  <a:pt x="47190" y="6041073"/>
                </a:lnTo>
                <a:lnTo>
                  <a:pt x="34908" y="5996418"/>
                </a:lnTo>
                <a:lnTo>
                  <a:pt x="24407" y="5951053"/>
                </a:lnTo>
                <a:lnTo>
                  <a:pt x="15726" y="5905018"/>
                </a:lnTo>
                <a:lnTo>
                  <a:pt x="8905" y="5858353"/>
                </a:lnTo>
                <a:lnTo>
                  <a:pt x="3984" y="5811098"/>
                </a:lnTo>
                <a:lnTo>
                  <a:pt x="1002" y="5763292"/>
                </a:lnTo>
                <a:lnTo>
                  <a:pt x="0" y="5714974"/>
                </a:lnTo>
                <a:lnTo>
                  <a:pt x="0" y="1143000"/>
                </a:lnTo>
                <a:close/>
              </a:path>
            </a:pathLst>
          </a:custGeom>
          <a:ln w="25399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2564" y="-4571"/>
            <a:ext cx="7838871" cy="697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 u="sng">
                <a:solidFill>
                  <a:srgbClr val="FF0000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27550" y="2994025"/>
            <a:ext cx="4446905" cy="38080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4/28/2025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46.png"/><Relationship Id="rId21" Type="http://schemas.openxmlformats.org/officeDocument/2006/relationships/image" Target="../media/image64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5" Type="http://schemas.openxmlformats.org/officeDocument/2006/relationships/image" Target="../media/image68.png"/><Relationship Id="rId2" Type="http://schemas.openxmlformats.org/officeDocument/2006/relationships/image" Target="../media/image45.png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24" Type="http://schemas.openxmlformats.org/officeDocument/2006/relationships/image" Target="../media/image67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23" Type="http://schemas.openxmlformats.org/officeDocument/2006/relationships/image" Target="../media/image66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Relationship Id="rId22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2.pn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74.png"/><Relationship Id="rId2" Type="http://schemas.openxmlformats.org/officeDocument/2006/relationships/image" Target="../media/image69.png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72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6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12" Type="http://schemas.openxmlformats.org/officeDocument/2006/relationships/image" Target="../media/image105.png"/><Relationship Id="rId2" Type="http://schemas.openxmlformats.org/officeDocument/2006/relationships/image" Target="../media/image95.png"/><Relationship Id="rId16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5" Type="http://schemas.openxmlformats.org/officeDocument/2006/relationships/image" Target="../media/image108.png"/><Relationship Id="rId10" Type="http://schemas.openxmlformats.org/officeDocument/2006/relationships/image" Target="../media/image103.png"/><Relationship Id="rId4" Type="http://schemas.openxmlformats.org/officeDocument/2006/relationships/image" Target="../media/image97.png"/><Relationship Id="rId9" Type="http://schemas.openxmlformats.org/officeDocument/2006/relationships/image" Target="../media/image102.png"/><Relationship Id="rId14" Type="http://schemas.openxmlformats.org/officeDocument/2006/relationships/image" Target="../media/image10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4.png"/><Relationship Id="rId11" Type="http://schemas.openxmlformats.org/officeDocument/2006/relationships/image" Target="../media/image118.png"/><Relationship Id="rId5" Type="http://schemas.openxmlformats.org/officeDocument/2006/relationships/image" Target="../media/image113.png"/><Relationship Id="rId10" Type="http://schemas.openxmlformats.org/officeDocument/2006/relationships/image" Target="../media/image117.png"/><Relationship Id="rId4" Type="http://schemas.openxmlformats.org/officeDocument/2006/relationships/image" Target="../media/image112.png"/><Relationship Id="rId9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04.png"/><Relationship Id="rId18" Type="http://schemas.openxmlformats.org/officeDocument/2006/relationships/image" Target="../media/image134.png"/><Relationship Id="rId26" Type="http://schemas.openxmlformats.org/officeDocument/2006/relationships/image" Target="../media/image142.png"/><Relationship Id="rId3" Type="http://schemas.openxmlformats.org/officeDocument/2006/relationships/image" Target="../media/image120.png"/><Relationship Id="rId21" Type="http://schemas.openxmlformats.org/officeDocument/2006/relationships/image" Target="../media/image137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17" Type="http://schemas.openxmlformats.org/officeDocument/2006/relationships/image" Target="../media/image133.png"/><Relationship Id="rId25" Type="http://schemas.openxmlformats.org/officeDocument/2006/relationships/image" Target="../media/image141.png"/><Relationship Id="rId2" Type="http://schemas.openxmlformats.org/officeDocument/2006/relationships/image" Target="../media/image119.png"/><Relationship Id="rId16" Type="http://schemas.openxmlformats.org/officeDocument/2006/relationships/image" Target="../media/image132.png"/><Relationship Id="rId20" Type="http://schemas.openxmlformats.org/officeDocument/2006/relationships/image" Target="../media/image136.png"/><Relationship Id="rId29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24" Type="http://schemas.openxmlformats.org/officeDocument/2006/relationships/image" Target="../media/image140.png"/><Relationship Id="rId5" Type="http://schemas.openxmlformats.org/officeDocument/2006/relationships/image" Target="../media/image122.png"/><Relationship Id="rId15" Type="http://schemas.openxmlformats.org/officeDocument/2006/relationships/image" Target="../media/image131.png"/><Relationship Id="rId23" Type="http://schemas.openxmlformats.org/officeDocument/2006/relationships/image" Target="../media/image139.png"/><Relationship Id="rId28" Type="http://schemas.openxmlformats.org/officeDocument/2006/relationships/image" Target="../media/image144.png"/><Relationship Id="rId10" Type="http://schemas.openxmlformats.org/officeDocument/2006/relationships/image" Target="../media/image127.png"/><Relationship Id="rId19" Type="http://schemas.openxmlformats.org/officeDocument/2006/relationships/image" Target="../media/image135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Relationship Id="rId14" Type="http://schemas.openxmlformats.org/officeDocument/2006/relationships/image" Target="../media/image130.png"/><Relationship Id="rId22" Type="http://schemas.openxmlformats.org/officeDocument/2006/relationships/image" Target="../media/image138.png"/><Relationship Id="rId27" Type="http://schemas.openxmlformats.org/officeDocument/2006/relationships/image" Target="../media/image1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57.png"/><Relationship Id="rId3" Type="http://schemas.openxmlformats.org/officeDocument/2006/relationships/image" Target="../media/image147.png"/><Relationship Id="rId7" Type="http://schemas.openxmlformats.org/officeDocument/2006/relationships/image" Target="../media/image151.png"/><Relationship Id="rId12" Type="http://schemas.openxmlformats.org/officeDocument/2006/relationships/image" Target="../media/image156.png"/><Relationship Id="rId17" Type="http://schemas.openxmlformats.org/officeDocument/2006/relationships/image" Target="../media/image161.png"/><Relationship Id="rId2" Type="http://schemas.openxmlformats.org/officeDocument/2006/relationships/image" Target="../media/image146.png"/><Relationship Id="rId16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11" Type="http://schemas.openxmlformats.org/officeDocument/2006/relationships/image" Target="../media/image155.png"/><Relationship Id="rId5" Type="http://schemas.openxmlformats.org/officeDocument/2006/relationships/image" Target="../media/image149.png"/><Relationship Id="rId15" Type="http://schemas.openxmlformats.org/officeDocument/2006/relationships/image" Target="../media/image159.png"/><Relationship Id="rId10" Type="http://schemas.openxmlformats.org/officeDocument/2006/relationships/image" Target="../media/image154.png"/><Relationship Id="rId4" Type="http://schemas.openxmlformats.org/officeDocument/2006/relationships/image" Target="../media/image148.png"/><Relationship Id="rId9" Type="http://schemas.openxmlformats.org/officeDocument/2006/relationships/image" Target="../media/image153.png"/><Relationship Id="rId14" Type="http://schemas.openxmlformats.org/officeDocument/2006/relationships/image" Target="../media/image15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2.png"/><Relationship Id="rId18" Type="http://schemas.openxmlformats.org/officeDocument/2006/relationships/image" Target="../media/image177.png"/><Relationship Id="rId26" Type="http://schemas.openxmlformats.org/officeDocument/2006/relationships/image" Target="../media/image185.png"/><Relationship Id="rId3" Type="http://schemas.openxmlformats.org/officeDocument/2006/relationships/image" Target="../media/image163.png"/><Relationship Id="rId21" Type="http://schemas.openxmlformats.org/officeDocument/2006/relationships/image" Target="../media/image180.png"/><Relationship Id="rId7" Type="http://schemas.openxmlformats.org/officeDocument/2006/relationships/image" Target="../media/image166.png"/><Relationship Id="rId12" Type="http://schemas.openxmlformats.org/officeDocument/2006/relationships/image" Target="../media/image171.png"/><Relationship Id="rId17" Type="http://schemas.openxmlformats.org/officeDocument/2006/relationships/image" Target="../media/image176.png"/><Relationship Id="rId25" Type="http://schemas.openxmlformats.org/officeDocument/2006/relationships/image" Target="../media/image184.png"/><Relationship Id="rId2" Type="http://schemas.openxmlformats.org/officeDocument/2006/relationships/image" Target="../media/image162.png"/><Relationship Id="rId16" Type="http://schemas.openxmlformats.org/officeDocument/2006/relationships/image" Target="../media/image175.png"/><Relationship Id="rId20" Type="http://schemas.openxmlformats.org/officeDocument/2006/relationships/image" Target="../media/image1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5.png"/><Relationship Id="rId11" Type="http://schemas.openxmlformats.org/officeDocument/2006/relationships/image" Target="../media/image170.png"/><Relationship Id="rId24" Type="http://schemas.openxmlformats.org/officeDocument/2006/relationships/image" Target="../media/image183.png"/><Relationship Id="rId5" Type="http://schemas.openxmlformats.org/officeDocument/2006/relationships/image" Target="../media/image164.png"/><Relationship Id="rId15" Type="http://schemas.openxmlformats.org/officeDocument/2006/relationships/image" Target="../media/image174.png"/><Relationship Id="rId23" Type="http://schemas.openxmlformats.org/officeDocument/2006/relationships/image" Target="../media/image182.png"/><Relationship Id="rId10" Type="http://schemas.openxmlformats.org/officeDocument/2006/relationships/image" Target="../media/image169.png"/><Relationship Id="rId19" Type="http://schemas.openxmlformats.org/officeDocument/2006/relationships/image" Target="../media/image178.png"/><Relationship Id="rId4" Type="http://schemas.openxmlformats.org/officeDocument/2006/relationships/image" Target="../media/image153.png"/><Relationship Id="rId9" Type="http://schemas.openxmlformats.org/officeDocument/2006/relationships/image" Target="../media/image168.png"/><Relationship Id="rId14" Type="http://schemas.openxmlformats.org/officeDocument/2006/relationships/image" Target="../media/image173.png"/><Relationship Id="rId22" Type="http://schemas.openxmlformats.org/officeDocument/2006/relationships/image" Target="../media/image181.png"/><Relationship Id="rId27" Type="http://schemas.openxmlformats.org/officeDocument/2006/relationships/image" Target="../media/image18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3.png"/><Relationship Id="rId13" Type="http://schemas.openxmlformats.org/officeDocument/2006/relationships/image" Target="../media/image197.png"/><Relationship Id="rId18" Type="http://schemas.openxmlformats.org/officeDocument/2006/relationships/image" Target="../media/image202.png"/><Relationship Id="rId26" Type="http://schemas.openxmlformats.org/officeDocument/2006/relationships/image" Target="../media/image210.png"/><Relationship Id="rId3" Type="http://schemas.openxmlformats.org/officeDocument/2006/relationships/image" Target="../media/image188.png"/><Relationship Id="rId21" Type="http://schemas.openxmlformats.org/officeDocument/2006/relationships/image" Target="../media/image205.png"/><Relationship Id="rId7" Type="http://schemas.openxmlformats.org/officeDocument/2006/relationships/image" Target="../media/image192.png"/><Relationship Id="rId12" Type="http://schemas.openxmlformats.org/officeDocument/2006/relationships/image" Target="../media/image196.png"/><Relationship Id="rId17" Type="http://schemas.openxmlformats.org/officeDocument/2006/relationships/image" Target="../media/image201.png"/><Relationship Id="rId25" Type="http://schemas.openxmlformats.org/officeDocument/2006/relationships/image" Target="../media/image209.png"/><Relationship Id="rId2" Type="http://schemas.openxmlformats.org/officeDocument/2006/relationships/image" Target="../media/image187.png"/><Relationship Id="rId16" Type="http://schemas.openxmlformats.org/officeDocument/2006/relationships/image" Target="../media/image200.png"/><Relationship Id="rId20" Type="http://schemas.openxmlformats.org/officeDocument/2006/relationships/image" Target="../media/image204.png"/><Relationship Id="rId29" Type="http://schemas.openxmlformats.org/officeDocument/2006/relationships/image" Target="../media/image2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1.png"/><Relationship Id="rId11" Type="http://schemas.openxmlformats.org/officeDocument/2006/relationships/image" Target="../media/image195.png"/><Relationship Id="rId24" Type="http://schemas.openxmlformats.org/officeDocument/2006/relationships/image" Target="../media/image208.png"/><Relationship Id="rId5" Type="http://schemas.openxmlformats.org/officeDocument/2006/relationships/image" Target="../media/image190.png"/><Relationship Id="rId15" Type="http://schemas.openxmlformats.org/officeDocument/2006/relationships/image" Target="../media/image199.png"/><Relationship Id="rId23" Type="http://schemas.openxmlformats.org/officeDocument/2006/relationships/image" Target="../media/image207.png"/><Relationship Id="rId28" Type="http://schemas.openxmlformats.org/officeDocument/2006/relationships/image" Target="../media/image212.png"/><Relationship Id="rId10" Type="http://schemas.openxmlformats.org/officeDocument/2006/relationships/image" Target="../media/image135.png"/><Relationship Id="rId19" Type="http://schemas.openxmlformats.org/officeDocument/2006/relationships/image" Target="../media/image203.png"/><Relationship Id="rId4" Type="http://schemas.openxmlformats.org/officeDocument/2006/relationships/image" Target="../media/image189.png"/><Relationship Id="rId9" Type="http://schemas.openxmlformats.org/officeDocument/2006/relationships/image" Target="../media/image194.png"/><Relationship Id="rId14" Type="http://schemas.openxmlformats.org/officeDocument/2006/relationships/image" Target="../media/image198.png"/><Relationship Id="rId22" Type="http://schemas.openxmlformats.org/officeDocument/2006/relationships/image" Target="../media/image206.png"/><Relationship Id="rId27" Type="http://schemas.openxmlformats.org/officeDocument/2006/relationships/image" Target="../media/image211.png"/><Relationship Id="rId30" Type="http://schemas.openxmlformats.org/officeDocument/2006/relationships/image" Target="../media/image2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13" Type="http://schemas.openxmlformats.org/officeDocument/2006/relationships/image" Target="../media/image226.png"/><Relationship Id="rId18" Type="http://schemas.openxmlformats.org/officeDocument/2006/relationships/image" Target="../media/image231.png"/><Relationship Id="rId3" Type="http://schemas.openxmlformats.org/officeDocument/2006/relationships/image" Target="../media/image216.png"/><Relationship Id="rId21" Type="http://schemas.openxmlformats.org/officeDocument/2006/relationships/image" Target="../media/image234.png"/><Relationship Id="rId7" Type="http://schemas.openxmlformats.org/officeDocument/2006/relationships/image" Target="../media/image220.png"/><Relationship Id="rId12" Type="http://schemas.openxmlformats.org/officeDocument/2006/relationships/image" Target="../media/image225.png"/><Relationship Id="rId17" Type="http://schemas.openxmlformats.org/officeDocument/2006/relationships/image" Target="../media/image230.png"/><Relationship Id="rId2" Type="http://schemas.openxmlformats.org/officeDocument/2006/relationships/image" Target="../media/image215.png"/><Relationship Id="rId16" Type="http://schemas.openxmlformats.org/officeDocument/2006/relationships/image" Target="../media/image229.png"/><Relationship Id="rId20" Type="http://schemas.openxmlformats.org/officeDocument/2006/relationships/image" Target="../media/image2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9.png"/><Relationship Id="rId11" Type="http://schemas.openxmlformats.org/officeDocument/2006/relationships/image" Target="../media/image224.png"/><Relationship Id="rId5" Type="http://schemas.openxmlformats.org/officeDocument/2006/relationships/image" Target="../media/image218.png"/><Relationship Id="rId15" Type="http://schemas.openxmlformats.org/officeDocument/2006/relationships/image" Target="../media/image228.png"/><Relationship Id="rId10" Type="http://schemas.openxmlformats.org/officeDocument/2006/relationships/image" Target="../media/image223.png"/><Relationship Id="rId19" Type="http://schemas.openxmlformats.org/officeDocument/2006/relationships/image" Target="../media/image232.png"/><Relationship Id="rId4" Type="http://schemas.openxmlformats.org/officeDocument/2006/relationships/image" Target="../media/image217.png"/><Relationship Id="rId9" Type="http://schemas.openxmlformats.org/officeDocument/2006/relationships/image" Target="../media/image222.png"/><Relationship Id="rId14" Type="http://schemas.openxmlformats.org/officeDocument/2006/relationships/image" Target="../media/image22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1.png"/><Relationship Id="rId3" Type="http://schemas.openxmlformats.org/officeDocument/2006/relationships/image" Target="../media/image236.png"/><Relationship Id="rId7" Type="http://schemas.openxmlformats.org/officeDocument/2006/relationships/image" Target="../media/image240.png"/><Relationship Id="rId12" Type="http://schemas.openxmlformats.org/officeDocument/2006/relationships/image" Target="../media/image245.png"/><Relationship Id="rId2" Type="http://schemas.openxmlformats.org/officeDocument/2006/relationships/image" Target="../media/image2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9.png"/><Relationship Id="rId11" Type="http://schemas.openxmlformats.org/officeDocument/2006/relationships/image" Target="../media/image244.png"/><Relationship Id="rId5" Type="http://schemas.openxmlformats.org/officeDocument/2006/relationships/image" Target="../media/image238.png"/><Relationship Id="rId10" Type="http://schemas.openxmlformats.org/officeDocument/2006/relationships/image" Target="../media/image243.png"/><Relationship Id="rId4" Type="http://schemas.openxmlformats.org/officeDocument/2006/relationships/image" Target="../media/image237.png"/><Relationship Id="rId9" Type="http://schemas.openxmlformats.org/officeDocument/2006/relationships/image" Target="../media/image2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2.png"/><Relationship Id="rId3" Type="http://schemas.openxmlformats.org/officeDocument/2006/relationships/image" Target="../media/image247.png"/><Relationship Id="rId7" Type="http://schemas.openxmlformats.org/officeDocument/2006/relationships/image" Target="../media/image251.png"/><Relationship Id="rId12" Type="http://schemas.openxmlformats.org/officeDocument/2006/relationships/image" Target="../media/image256.png"/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11" Type="http://schemas.openxmlformats.org/officeDocument/2006/relationships/image" Target="../media/image255.png"/><Relationship Id="rId5" Type="http://schemas.openxmlformats.org/officeDocument/2006/relationships/image" Target="../media/image249.png"/><Relationship Id="rId10" Type="http://schemas.openxmlformats.org/officeDocument/2006/relationships/image" Target="../media/image254.png"/><Relationship Id="rId4" Type="http://schemas.openxmlformats.org/officeDocument/2006/relationships/image" Target="../media/image248.png"/><Relationship Id="rId9" Type="http://schemas.openxmlformats.org/officeDocument/2006/relationships/image" Target="../media/image25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7.png"/><Relationship Id="rId13" Type="http://schemas.openxmlformats.org/officeDocument/2006/relationships/image" Target="../media/image262.png"/><Relationship Id="rId18" Type="http://schemas.openxmlformats.org/officeDocument/2006/relationships/image" Target="../media/image267.png"/><Relationship Id="rId3" Type="http://schemas.openxmlformats.org/officeDocument/2006/relationships/image" Target="../media/image96.png"/><Relationship Id="rId21" Type="http://schemas.openxmlformats.org/officeDocument/2006/relationships/image" Target="../media/image270.png"/><Relationship Id="rId7" Type="http://schemas.openxmlformats.org/officeDocument/2006/relationships/image" Target="../media/image100.png"/><Relationship Id="rId12" Type="http://schemas.openxmlformats.org/officeDocument/2006/relationships/image" Target="../media/image261.png"/><Relationship Id="rId17" Type="http://schemas.openxmlformats.org/officeDocument/2006/relationships/image" Target="../media/image266.png"/><Relationship Id="rId2" Type="http://schemas.openxmlformats.org/officeDocument/2006/relationships/image" Target="../media/image95.png"/><Relationship Id="rId16" Type="http://schemas.openxmlformats.org/officeDocument/2006/relationships/image" Target="../media/image265.png"/><Relationship Id="rId20" Type="http://schemas.openxmlformats.org/officeDocument/2006/relationships/image" Target="../media/image2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260.png"/><Relationship Id="rId5" Type="http://schemas.openxmlformats.org/officeDocument/2006/relationships/image" Target="../media/image98.png"/><Relationship Id="rId15" Type="http://schemas.openxmlformats.org/officeDocument/2006/relationships/image" Target="../media/image264.png"/><Relationship Id="rId23" Type="http://schemas.openxmlformats.org/officeDocument/2006/relationships/image" Target="../media/image272.png"/><Relationship Id="rId10" Type="http://schemas.openxmlformats.org/officeDocument/2006/relationships/image" Target="../media/image259.png"/><Relationship Id="rId19" Type="http://schemas.openxmlformats.org/officeDocument/2006/relationships/image" Target="../media/image268.png"/><Relationship Id="rId4" Type="http://schemas.openxmlformats.org/officeDocument/2006/relationships/image" Target="../media/image97.png"/><Relationship Id="rId9" Type="http://schemas.openxmlformats.org/officeDocument/2006/relationships/image" Target="../media/image258.png"/><Relationship Id="rId14" Type="http://schemas.openxmlformats.org/officeDocument/2006/relationships/image" Target="../media/image263.png"/><Relationship Id="rId22" Type="http://schemas.openxmlformats.org/officeDocument/2006/relationships/image" Target="../media/image27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8.png"/><Relationship Id="rId13" Type="http://schemas.openxmlformats.org/officeDocument/2006/relationships/image" Target="../media/image262.png"/><Relationship Id="rId18" Type="http://schemas.openxmlformats.org/officeDocument/2006/relationships/image" Target="../media/image287.png"/><Relationship Id="rId3" Type="http://schemas.openxmlformats.org/officeDocument/2006/relationships/image" Target="../media/image96.png"/><Relationship Id="rId21" Type="http://schemas.openxmlformats.org/officeDocument/2006/relationships/image" Target="../media/image290.png"/><Relationship Id="rId7" Type="http://schemas.openxmlformats.org/officeDocument/2006/relationships/image" Target="../media/image277.png"/><Relationship Id="rId12" Type="http://schemas.openxmlformats.org/officeDocument/2006/relationships/image" Target="../media/image282.png"/><Relationship Id="rId17" Type="http://schemas.openxmlformats.org/officeDocument/2006/relationships/image" Target="../media/image286.png"/><Relationship Id="rId2" Type="http://schemas.openxmlformats.org/officeDocument/2006/relationships/image" Target="../media/image273.png"/><Relationship Id="rId16" Type="http://schemas.openxmlformats.org/officeDocument/2006/relationships/image" Target="../media/image285.png"/><Relationship Id="rId20" Type="http://schemas.openxmlformats.org/officeDocument/2006/relationships/image" Target="../media/image2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6.png"/><Relationship Id="rId11" Type="http://schemas.openxmlformats.org/officeDocument/2006/relationships/image" Target="../media/image281.png"/><Relationship Id="rId5" Type="http://schemas.openxmlformats.org/officeDocument/2006/relationships/image" Target="../media/image275.png"/><Relationship Id="rId15" Type="http://schemas.openxmlformats.org/officeDocument/2006/relationships/image" Target="../media/image284.png"/><Relationship Id="rId10" Type="http://schemas.openxmlformats.org/officeDocument/2006/relationships/image" Target="../media/image280.png"/><Relationship Id="rId19" Type="http://schemas.openxmlformats.org/officeDocument/2006/relationships/image" Target="../media/image288.png"/><Relationship Id="rId4" Type="http://schemas.openxmlformats.org/officeDocument/2006/relationships/image" Target="../media/image274.png"/><Relationship Id="rId9" Type="http://schemas.openxmlformats.org/officeDocument/2006/relationships/image" Target="../media/image279.png"/><Relationship Id="rId14" Type="http://schemas.openxmlformats.org/officeDocument/2006/relationships/image" Target="../media/image28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1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2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9.png"/><Relationship Id="rId13" Type="http://schemas.openxmlformats.org/officeDocument/2006/relationships/image" Target="../media/image304.png"/><Relationship Id="rId3" Type="http://schemas.openxmlformats.org/officeDocument/2006/relationships/image" Target="../media/image294.png"/><Relationship Id="rId7" Type="http://schemas.openxmlformats.org/officeDocument/2006/relationships/image" Target="../media/image298.png"/><Relationship Id="rId12" Type="http://schemas.openxmlformats.org/officeDocument/2006/relationships/image" Target="../media/image303.png"/><Relationship Id="rId2" Type="http://schemas.openxmlformats.org/officeDocument/2006/relationships/image" Target="../media/image293.png"/><Relationship Id="rId16" Type="http://schemas.openxmlformats.org/officeDocument/2006/relationships/image" Target="../media/image3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7.png"/><Relationship Id="rId11" Type="http://schemas.openxmlformats.org/officeDocument/2006/relationships/image" Target="../media/image302.png"/><Relationship Id="rId5" Type="http://schemas.openxmlformats.org/officeDocument/2006/relationships/image" Target="../media/image296.png"/><Relationship Id="rId15" Type="http://schemas.openxmlformats.org/officeDocument/2006/relationships/image" Target="../media/image306.png"/><Relationship Id="rId10" Type="http://schemas.openxmlformats.org/officeDocument/2006/relationships/image" Target="../media/image301.png"/><Relationship Id="rId4" Type="http://schemas.openxmlformats.org/officeDocument/2006/relationships/image" Target="../media/image295.png"/><Relationship Id="rId9" Type="http://schemas.openxmlformats.org/officeDocument/2006/relationships/image" Target="../media/image300.png"/><Relationship Id="rId14" Type="http://schemas.openxmlformats.org/officeDocument/2006/relationships/image" Target="../media/image30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9.png"/><Relationship Id="rId13" Type="http://schemas.openxmlformats.org/officeDocument/2006/relationships/image" Target="../media/image303.png"/><Relationship Id="rId18" Type="http://schemas.openxmlformats.org/officeDocument/2006/relationships/image" Target="../media/image319.png"/><Relationship Id="rId26" Type="http://schemas.openxmlformats.org/officeDocument/2006/relationships/image" Target="../media/image326.png"/><Relationship Id="rId3" Type="http://schemas.openxmlformats.org/officeDocument/2006/relationships/image" Target="../media/image309.png"/><Relationship Id="rId21" Type="http://schemas.openxmlformats.org/officeDocument/2006/relationships/image" Target="../media/image322.png"/><Relationship Id="rId7" Type="http://schemas.openxmlformats.org/officeDocument/2006/relationships/image" Target="../media/image313.png"/><Relationship Id="rId12" Type="http://schemas.openxmlformats.org/officeDocument/2006/relationships/image" Target="../media/image302.png"/><Relationship Id="rId17" Type="http://schemas.openxmlformats.org/officeDocument/2006/relationships/image" Target="../media/image318.png"/><Relationship Id="rId25" Type="http://schemas.openxmlformats.org/officeDocument/2006/relationships/image" Target="../media/image325.png"/><Relationship Id="rId2" Type="http://schemas.openxmlformats.org/officeDocument/2006/relationships/image" Target="../media/image308.png"/><Relationship Id="rId16" Type="http://schemas.openxmlformats.org/officeDocument/2006/relationships/image" Target="../media/image306.png"/><Relationship Id="rId20" Type="http://schemas.openxmlformats.org/officeDocument/2006/relationships/image" Target="../media/image321.png"/><Relationship Id="rId29" Type="http://schemas.openxmlformats.org/officeDocument/2006/relationships/image" Target="../media/image3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2.png"/><Relationship Id="rId11" Type="http://schemas.openxmlformats.org/officeDocument/2006/relationships/image" Target="../media/image298.png"/><Relationship Id="rId24" Type="http://schemas.openxmlformats.org/officeDocument/2006/relationships/image" Target="../media/image324.png"/><Relationship Id="rId5" Type="http://schemas.openxmlformats.org/officeDocument/2006/relationships/image" Target="../media/image311.png"/><Relationship Id="rId15" Type="http://schemas.openxmlformats.org/officeDocument/2006/relationships/image" Target="../media/image317.png"/><Relationship Id="rId23" Type="http://schemas.openxmlformats.org/officeDocument/2006/relationships/image" Target="../media/image307.png"/><Relationship Id="rId28" Type="http://schemas.openxmlformats.org/officeDocument/2006/relationships/image" Target="../media/image328.png"/><Relationship Id="rId10" Type="http://schemas.openxmlformats.org/officeDocument/2006/relationships/image" Target="../media/image315.png"/><Relationship Id="rId19" Type="http://schemas.openxmlformats.org/officeDocument/2006/relationships/image" Target="../media/image320.png"/><Relationship Id="rId4" Type="http://schemas.openxmlformats.org/officeDocument/2006/relationships/image" Target="../media/image310.png"/><Relationship Id="rId9" Type="http://schemas.openxmlformats.org/officeDocument/2006/relationships/image" Target="../media/image314.png"/><Relationship Id="rId14" Type="http://schemas.openxmlformats.org/officeDocument/2006/relationships/image" Target="../media/image316.png"/><Relationship Id="rId22" Type="http://schemas.openxmlformats.org/officeDocument/2006/relationships/image" Target="../media/image323.png"/><Relationship Id="rId27" Type="http://schemas.openxmlformats.org/officeDocument/2006/relationships/image" Target="../media/image32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png"/><Relationship Id="rId13" Type="http://schemas.openxmlformats.org/officeDocument/2006/relationships/image" Target="../media/image334.png"/><Relationship Id="rId18" Type="http://schemas.openxmlformats.org/officeDocument/2006/relationships/image" Target="../media/image321.png"/><Relationship Id="rId3" Type="http://schemas.openxmlformats.org/officeDocument/2006/relationships/image" Target="../media/image312.png"/><Relationship Id="rId21" Type="http://schemas.openxmlformats.org/officeDocument/2006/relationships/image" Target="../media/image326.png"/><Relationship Id="rId7" Type="http://schemas.openxmlformats.org/officeDocument/2006/relationships/image" Target="../media/image315.png"/><Relationship Id="rId12" Type="http://schemas.openxmlformats.org/officeDocument/2006/relationships/image" Target="../media/image333.png"/><Relationship Id="rId17" Type="http://schemas.openxmlformats.org/officeDocument/2006/relationships/image" Target="../media/image338.png"/><Relationship Id="rId25" Type="http://schemas.openxmlformats.org/officeDocument/2006/relationships/image" Target="../media/image339.png"/><Relationship Id="rId2" Type="http://schemas.openxmlformats.org/officeDocument/2006/relationships/image" Target="../media/image330.png"/><Relationship Id="rId16" Type="http://schemas.openxmlformats.org/officeDocument/2006/relationships/image" Target="../media/image337.png"/><Relationship Id="rId20" Type="http://schemas.openxmlformats.org/officeDocument/2006/relationships/image" Target="../media/image3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1.png"/><Relationship Id="rId11" Type="http://schemas.openxmlformats.org/officeDocument/2006/relationships/image" Target="../media/image332.png"/><Relationship Id="rId24" Type="http://schemas.openxmlformats.org/officeDocument/2006/relationships/image" Target="../media/image329.png"/><Relationship Id="rId5" Type="http://schemas.openxmlformats.org/officeDocument/2006/relationships/image" Target="../media/image299.png"/><Relationship Id="rId15" Type="http://schemas.openxmlformats.org/officeDocument/2006/relationships/image" Target="../media/image336.png"/><Relationship Id="rId23" Type="http://schemas.openxmlformats.org/officeDocument/2006/relationships/image" Target="../media/image328.png"/><Relationship Id="rId10" Type="http://schemas.openxmlformats.org/officeDocument/2006/relationships/image" Target="../media/image303.png"/><Relationship Id="rId19" Type="http://schemas.openxmlformats.org/officeDocument/2006/relationships/image" Target="../media/image322.png"/><Relationship Id="rId4" Type="http://schemas.openxmlformats.org/officeDocument/2006/relationships/image" Target="../media/image313.png"/><Relationship Id="rId9" Type="http://schemas.openxmlformats.org/officeDocument/2006/relationships/image" Target="../media/image302.png"/><Relationship Id="rId14" Type="http://schemas.openxmlformats.org/officeDocument/2006/relationships/image" Target="../media/image335.png"/><Relationship Id="rId22" Type="http://schemas.openxmlformats.org/officeDocument/2006/relationships/image" Target="../media/image32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1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8.png"/><Relationship Id="rId13" Type="http://schemas.openxmlformats.org/officeDocument/2006/relationships/image" Target="../media/image353.png"/><Relationship Id="rId18" Type="http://schemas.openxmlformats.org/officeDocument/2006/relationships/image" Target="../media/image358.png"/><Relationship Id="rId3" Type="http://schemas.openxmlformats.org/officeDocument/2006/relationships/image" Target="../media/image343.png"/><Relationship Id="rId21" Type="http://schemas.openxmlformats.org/officeDocument/2006/relationships/image" Target="../media/image361.png"/><Relationship Id="rId7" Type="http://schemas.openxmlformats.org/officeDocument/2006/relationships/image" Target="../media/image347.png"/><Relationship Id="rId12" Type="http://schemas.openxmlformats.org/officeDocument/2006/relationships/image" Target="../media/image352.png"/><Relationship Id="rId17" Type="http://schemas.openxmlformats.org/officeDocument/2006/relationships/image" Target="../media/image357.png"/><Relationship Id="rId2" Type="http://schemas.openxmlformats.org/officeDocument/2006/relationships/image" Target="../media/image342.png"/><Relationship Id="rId16" Type="http://schemas.openxmlformats.org/officeDocument/2006/relationships/image" Target="../media/image356.png"/><Relationship Id="rId20" Type="http://schemas.openxmlformats.org/officeDocument/2006/relationships/image" Target="../media/image3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6.png"/><Relationship Id="rId11" Type="http://schemas.openxmlformats.org/officeDocument/2006/relationships/image" Target="../media/image351.png"/><Relationship Id="rId5" Type="http://schemas.openxmlformats.org/officeDocument/2006/relationships/image" Target="../media/image345.png"/><Relationship Id="rId15" Type="http://schemas.openxmlformats.org/officeDocument/2006/relationships/image" Target="../media/image355.png"/><Relationship Id="rId10" Type="http://schemas.openxmlformats.org/officeDocument/2006/relationships/image" Target="../media/image350.png"/><Relationship Id="rId19" Type="http://schemas.openxmlformats.org/officeDocument/2006/relationships/image" Target="../media/image359.png"/><Relationship Id="rId4" Type="http://schemas.openxmlformats.org/officeDocument/2006/relationships/image" Target="../media/image344.png"/><Relationship Id="rId9" Type="http://schemas.openxmlformats.org/officeDocument/2006/relationships/image" Target="../media/image349.png"/><Relationship Id="rId14" Type="http://schemas.openxmlformats.org/officeDocument/2006/relationships/image" Target="../media/image354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9.png"/><Relationship Id="rId13" Type="http://schemas.openxmlformats.org/officeDocument/2006/relationships/image" Target="../media/image374.png"/><Relationship Id="rId18" Type="http://schemas.openxmlformats.org/officeDocument/2006/relationships/image" Target="../media/image379.png"/><Relationship Id="rId3" Type="http://schemas.openxmlformats.org/officeDocument/2006/relationships/image" Target="../media/image364.png"/><Relationship Id="rId7" Type="http://schemas.openxmlformats.org/officeDocument/2006/relationships/image" Target="../media/image368.png"/><Relationship Id="rId12" Type="http://schemas.openxmlformats.org/officeDocument/2006/relationships/image" Target="../media/image373.png"/><Relationship Id="rId17" Type="http://schemas.openxmlformats.org/officeDocument/2006/relationships/image" Target="../media/image378.png"/><Relationship Id="rId2" Type="http://schemas.openxmlformats.org/officeDocument/2006/relationships/image" Target="../media/image363.png"/><Relationship Id="rId16" Type="http://schemas.openxmlformats.org/officeDocument/2006/relationships/image" Target="../media/image3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7.png"/><Relationship Id="rId11" Type="http://schemas.openxmlformats.org/officeDocument/2006/relationships/image" Target="../media/image372.png"/><Relationship Id="rId5" Type="http://schemas.openxmlformats.org/officeDocument/2006/relationships/image" Target="../media/image366.png"/><Relationship Id="rId15" Type="http://schemas.openxmlformats.org/officeDocument/2006/relationships/image" Target="../media/image376.png"/><Relationship Id="rId10" Type="http://schemas.openxmlformats.org/officeDocument/2006/relationships/image" Target="../media/image371.png"/><Relationship Id="rId19" Type="http://schemas.openxmlformats.org/officeDocument/2006/relationships/image" Target="../media/image380.png"/><Relationship Id="rId4" Type="http://schemas.openxmlformats.org/officeDocument/2006/relationships/image" Target="../media/image365.png"/><Relationship Id="rId9" Type="http://schemas.openxmlformats.org/officeDocument/2006/relationships/image" Target="../media/image370.png"/><Relationship Id="rId14" Type="http://schemas.openxmlformats.org/officeDocument/2006/relationships/image" Target="../media/image375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2.jpeg"/><Relationship Id="rId2" Type="http://schemas.openxmlformats.org/officeDocument/2006/relationships/image" Target="../media/image381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4.png"/><Relationship Id="rId2" Type="http://schemas.openxmlformats.org/officeDocument/2006/relationships/image" Target="../media/image38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8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79573" y="118793"/>
            <a:ext cx="4836160" cy="2459990"/>
            <a:chOff x="2179573" y="118793"/>
            <a:chExt cx="4836160" cy="245999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8780" y="118793"/>
              <a:ext cx="4771843" cy="52058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79573" y="544188"/>
              <a:ext cx="4835779" cy="11392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19220" y="460146"/>
              <a:ext cx="1891792" cy="90091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79492" y="460146"/>
              <a:ext cx="902411" cy="90091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750434" y="460146"/>
              <a:ext cx="1139253" cy="9009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52087" y="1214240"/>
              <a:ext cx="1692402" cy="11392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215385" y="1149781"/>
              <a:ext cx="2338451" cy="81846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86832" y="1149781"/>
              <a:ext cx="822960" cy="81846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42661" y="1149781"/>
              <a:ext cx="924890" cy="81846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16629" y="1831792"/>
              <a:ext cx="2163064" cy="11092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24378" y="1759889"/>
              <a:ext cx="4132834" cy="81846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825622" y="2441900"/>
              <a:ext cx="3543680" cy="110926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2180082" y="-78689"/>
            <a:ext cx="4782820" cy="1367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4960" marR="5080" indent="-1572895">
              <a:lnSpc>
                <a:spcPct val="100000"/>
              </a:lnSpc>
              <a:spcBef>
                <a:spcPts val="100"/>
              </a:spcBef>
            </a:pPr>
            <a:r>
              <a:rPr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XI</a:t>
            </a:r>
            <a:r>
              <a:rPr b="1" u="sng" spc="-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Computer</a:t>
            </a:r>
            <a:r>
              <a:rPr b="1" u="sng" spc="-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Science</a:t>
            </a:r>
            <a:r>
              <a:rPr b="1" u="none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UNIT-</a:t>
            </a:r>
            <a:r>
              <a:rPr b="1" u="sng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1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390499" y="2605049"/>
            <a:ext cx="8305800" cy="4148454"/>
            <a:chOff x="390499" y="2605049"/>
            <a:chExt cx="8305800" cy="4148454"/>
          </a:xfrm>
        </p:grpSpPr>
        <p:sp>
          <p:nvSpPr>
            <p:cNvPr id="17" name="object 17"/>
            <p:cNvSpPr/>
            <p:nvPr/>
          </p:nvSpPr>
          <p:spPr>
            <a:xfrm>
              <a:off x="428599" y="2643149"/>
              <a:ext cx="8229600" cy="4072254"/>
            </a:xfrm>
            <a:custGeom>
              <a:avLst/>
              <a:gdLst/>
              <a:ahLst/>
              <a:cxnLst/>
              <a:rect l="l" t="t" r="r" b="b"/>
              <a:pathLst>
                <a:path w="8229600" h="4072254">
                  <a:moveTo>
                    <a:pt x="8229600" y="0"/>
                  </a:moveTo>
                  <a:lnTo>
                    <a:pt x="0" y="0"/>
                  </a:lnTo>
                  <a:lnTo>
                    <a:pt x="0" y="4072001"/>
                  </a:lnTo>
                  <a:lnTo>
                    <a:pt x="8229600" y="4072001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FBD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28599" y="2643149"/>
              <a:ext cx="8229600" cy="4072254"/>
            </a:xfrm>
            <a:custGeom>
              <a:avLst/>
              <a:gdLst/>
              <a:ahLst/>
              <a:cxnLst/>
              <a:rect l="l" t="t" r="r" b="b"/>
              <a:pathLst>
                <a:path w="8229600" h="4072254">
                  <a:moveTo>
                    <a:pt x="0" y="4072001"/>
                  </a:moveTo>
                  <a:lnTo>
                    <a:pt x="8229600" y="4072001"/>
                  </a:lnTo>
                  <a:lnTo>
                    <a:pt x="8229600" y="0"/>
                  </a:lnTo>
                  <a:lnTo>
                    <a:pt x="0" y="0"/>
                  </a:lnTo>
                  <a:lnTo>
                    <a:pt x="0" y="4072001"/>
                  </a:lnTo>
                  <a:close/>
                </a:path>
              </a:pathLst>
            </a:custGeom>
            <a:ln w="762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507453" y="1266278"/>
            <a:ext cx="7926705" cy="542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331085" marR="2120900" indent="690880">
              <a:lnSpc>
                <a:spcPct val="100000"/>
              </a:lnSpc>
              <a:spcBef>
                <a:spcPts val="100"/>
              </a:spcBef>
            </a:pPr>
            <a:r>
              <a:rPr sz="4000" b="1" u="sng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Chapter-</a:t>
            </a:r>
            <a:r>
              <a:rPr sz="4000" b="1" u="sng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3</a:t>
            </a:r>
            <a:r>
              <a:rPr sz="40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4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Boolean</a:t>
            </a:r>
            <a:r>
              <a:rPr sz="4000" b="1" u="sng" spc="-5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4000" b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Algebra</a:t>
            </a:r>
            <a:endParaRPr sz="40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32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b="1" spc="-10" dirty="0">
                <a:latin typeface="Calibri"/>
                <a:cs typeface="Calibri"/>
              </a:rPr>
              <a:t>Introduction</a:t>
            </a:r>
            <a:r>
              <a:rPr sz="2800" b="1" spc="-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to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Boolean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Algebra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b="1" dirty="0">
                <a:latin typeface="Calibri"/>
                <a:cs typeface="Calibri"/>
              </a:rPr>
              <a:t>Logical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Operators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spc="-75" dirty="0">
                <a:latin typeface="Calibri"/>
                <a:cs typeface="Calibri"/>
              </a:rPr>
              <a:t>NOT,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AND,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OR,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and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Boolean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Logic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b="1" dirty="0">
                <a:latin typeface="Calibri"/>
                <a:cs typeface="Calibri"/>
              </a:rPr>
              <a:t>Principle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of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Duality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b="1" dirty="0">
                <a:latin typeface="Calibri"/>
                <a:cs typeface="Calibri"/>
              </a:rPr>
              <a:t>Basic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Postulates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of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Boolean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Algebra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b="1" spc="-25" dirty="0">
                <a:latin typeface="Calibri"/>
                <a:cs typeface="Calibri"/>
              </a:rPr>
              <a:t>DeMorgan’s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Theorem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b="1" dirty="0">
                <a:latin typeface="Calibri"/>
                <a:cs typeface="Calibri"/>
              </a:rPr>
              <a:t>Universal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Gates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(NAND,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NOR)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,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XOR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b="1" spc="-20" dirty="0">
                <a:latin typeface="Calibri"/>
                <a:cs typeface="Calibri"/>
              </a:rPr>
              <a:t>Truth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Tables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</a:tabLst>
            </a:pPr>
            <a:r>
              <a:rPr sz="2800" b="1" dirty="0">
                <a:latin typeface="Calibri"/>
                <a:cs typeface="Calibri"/>
              </a:rPr>
              <a:t>Logic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Gates/Circuits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8815" y="159385"/>
            <a:ext cx="602234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u="none" dirty="0">
                <a:solidFill>
                  <a:srgbClr val="C00000"/>
                </a:solidFill>
                <a:latin typeface="Arial"/>
                <a:cs typeface="Arial"/>
              </a:rPr>
              <a:t>1.</a:t>
            </a:r>
            <a:r>
              <a:rPr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Properties</a:t>
            </a:r>
            <a:r>
              <a:rPr b="1" u="sng" spc="-4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of</a:t>
            </a:r>
            <a:r>
              <a:rPr b="1" u="sng" spc="-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0</a:t>
            </a:r>
            <a:r>
              <a:rPr b="1" u="sng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and</a:t>
            </a:r>
            <a:r>
              <a:rPr b="1" u="sng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b="1" u="sng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437" y="1123924"/>
            <a:ext cx="2357755" cy="462280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6830" rIns="0" bIns="0" rtlCol="0">
            <a:spAutoFit/>
          </a:bodyPr>
          <a:lstStyle/>
          <a:p>
            <a:pPr marL="548640">
              <a:lnSpc>
                <a:spcPct val="100000"/>
              </a:lnSpc>
              <a:spcBef>
                <a:spcPts val="290"/>
              </a:spcBef>
              <a:tabLst>
                <a:tab pos="1005840" algn="l"/>
              </a:tabLst>
            </a:pPr>
            <a:r>
              <a:rPr sz="2400" spc="-25" dirty="0">
                <a:latin typeface="Trebuchet MS"/>
                <a:cs typeface="Trebuchet MS"/>
              </a:rPr>
              <a:t>a)</a:t>
            </a:r>
            <a:r>
              <a:rPr sz="2400" dirty="0">
                <a:latin typeface="Trebuchet MS"/>
                <a:cs typeface="Trebuchet MS"/>
              </a:rPr>
              <a:t>	</a:t>
            </a:r>
            <a:r>
              <a:rPr sz="2400" spc="-20" dirty="0">
                <a:latin typeface="Trebuchet MS"/>
                <a:cs typeface="Trebuchet MS"/>
              </a:rPr>
              <a:t>0+X=X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523" y="2438374"/>
            <a:ext cx="2117090" cy="462280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6830" rIns="0" bIns="0" rtlCol="0">
            <a:spAutoFit/>
          </a:bodyPr>
          <a:lstStyle/>
          <a:p>
            <a:pPr marL="548640">
              <a:lnSpc>
                <a:spcPct val="100000"/>
              </a:lnSpc>
              <a:spcBef>
                <a:spcPts val="290"/>
              </a:spcBef>
              <a:tabLst>
                <a:tab pos="1005840" algn="l"/>
              </a:tabLst>
            </a:pPr>
            <a:r>
              <a:rPr sz="2400" spc="-25" dirty="0">
                <a:latin typeface="Trebuchet MS"/>
                <a:cs typeface="Trebuchet MS"/>
              </a:rPr>
              <a:t>b)</a:t>
            </a:r>
            <a:r>
              <a:rPr sz="2400" dirty="0">
                <a:latin typeface="Trebuchet MS"/>
                <a:cs typeface="Trebuchet MS"/>
              </a:rPr>
              <a:t>	</a:t>
            </a:r>
            <a:r>
              <a:rPr sz="2400" spc="-10" dirty="0">
                <a:latin typeface="Trebuchet MS"/>
                <a:cs typeface="Trebuchet MS"/>
              </a:rPr>
              <a:t>1+X=1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552" y="3714724"/>
            <a:ext cx="2195830" cy="462280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6830" rIns="0" bIns="0" rtlCol="0">
            <a:spAutoFit/>
          </a:bodyPr>
          <a:lstStyle/>
          <a:p>
            <a:pPr marL="548005">
              <a:lnSpc>
                <a:spcPct val="100000"/>
              </a:lnSpc>
              <a:spcBef>
                <a:spcPts val="290"/>
              </a:spcBef>
              <a:tabLst>
                <a:tab pos="1005840" algn="l"/>
              </a:tabLst>
            </a:pPr>
            <a:r>
              <a:rPr sz="2400" spc="-25" dirty="0">
                <a:latin typeface="Trebuchet MS"/>
                <a:cs typeface="Trebuchet MS"/>
              </a:rPr>
              <a:t>c)</a:t>
            </a:r>
            <a:r>
              <a:rPr sz="2400" dirty="0">
                <a:latin typeface="Trebuchet MS"/>
                <a:cs typeface="Trebuchet MS"/>
              </a:rPr>
              <a:t>	</a:t>
            </a:r>
            <a:r>
              <a:rPr sz="2400" spc="-10" dirty="0">
                <a:latin typeface="Trebuchet MS"/>
                <a:cs typeface="Trebuchet MS"/>
              </a:rPr>
              <a:t>0.X=0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7523" y="5010124"/>
            <a:ext cx="2117090" cy="462280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7465" rIns="0" bIns="0" rtlCol="0">
            <a:spAutoFit/>
          </a:bodyPr>
          <a:lstStyle/>
          <a:p>
            <a:pPr marL="548640">
              <a:lnSpc>
                <a:spcPct val="100000"/>
              </a:lnSpc>
              <a:spcBef>
                <a:spcPts val="295"/>
              </a:spcBef>
              <a:tabLst>
                <a:tab pos="1005840" algn="l"/>
              </a:tabLst>
            </a:pPr>
            <a:r>
              <a:rPr sz="2400" spc="-25" dirty="0">
                <a:latin typeface="Trebuchet MS"/>
                <a:cs typeface="Trebuchet MS"/>
              </a:rPr>
              <a:t>d)</a:t>
            </a:r>
            <a:r>
              <a:rPr sz="2400" dirty="0">
                <a:latin typeface="Trebuchet MS"/>
                <a:cs typeface="Trebuchet MS"/>
              </a:rPr>
              <a:t>	</a:t>
            </a:r>
            <a:r>
              <a:rPr sz="2400" spc="-10" dirty="0">
                <a:latin typeface="Trebuchet MS"/>
                <a:cs typeface="Trebuchet MS"/>
              </a:rPr>
              <a:t>1.X=X</a:t>
            </a:r>
            <a:endParaRPr sz="2400">
              <a:latin typeface="Trebuchet MS"/>
              <a:cs typeface="Trebuchet MS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5499100" y="1143000"/>
          <a:ext cx="3215004" cy="11874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93315"/>
                <a:gridCol w="821689"/>
              </a:tblGrid>
              <a:tr h="395605"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1361440" algn="l"/>
                        </a:tabLst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227329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R=X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235"/>
                        </a:spcBef>
                        <a:tabLst>
                          <a:tab pos="141922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289560" algn="ctr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141922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28956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5499100" y="2538348"/>
          <a:ext cx="3215005" cy="11880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28875"/>
                <a:gridCol w="786130"/>
              </a:tblGrid>
              <a:tr h="396240"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1361440" algn="l"/>
                        </a:tabLst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R="118745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1418590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157480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141922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157480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5499100" y="3986148"/>
          <a:ext cx="3215005" cy="11880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28875"/>
                <a:gridCol w="786130"/>
              </a:tblGrid>
              <a:tr h="396240"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361440" algn="l"/>
                        </a:tabLst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R="118745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244"/>
                        </a:spcBef>
                        <a:tabLst>
                          <a:tab pos="141922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158115" algn="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41922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158115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5499100" y="5480050"/>
          <a:ext cx="3143250" cy="11880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28875"/>
                <a:gridCol w="714375"/>
              </a:tblGrid>
              <a:tr h="396240"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361440" algn="l"/>
                        </a:tabLst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R="93345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R=X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418590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8636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41922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8636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grpSp>
        <p:nvGrpSpPr>
          <p:cNvPr id="11" name="object 11"/>
          <p:cNvGrpSpPr/>
          <p:nvPr/>
        </p:nvGrpSpPr>
        <p:grpSpPr>
          <a:xfrm>
            <a:off x="1586090" y="1473504"/>
            <a:ext cx="3545204" cy="1071880"/>
            <a:chOff x="1586090" y="1473504"/>
            <a:chExt cx="3545204" cy="107188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67798" y="1967114"/>
              <a:ext cx="1200798" cy="23433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600069" y="197531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26" y="140436"/>
                  </a:lnTo>
                  <a:lnTo>
                    <a:pt x="971708" y="146931"/>
                  </a:lnTo>
                  <a:lnTo>
                    <a:pt x="971105" y="154211"/>
                  </a:lnTo>
                  <a:lnTo>
                    <a:pt x="973454" y="161456"/>
                  </a:lnTo>
                  <a:lnTo>
                    <a:pt x="978342" y="167179"/>
                  </a:lnTo>
                  <a:lnTo>
                    <a:pt x="984837" y="170473"/>
                  </a:lnTo>
                  <a:lnTo>
                    <a:pt x="992118" y="171100"/>
                  </a:lnTo>
                  <a:lnTo>
                    <a:pt x="999363" y="168822"/>
                  </a:lnTo>
                  <a:lnTo>
                    <a:pt x="1110618" y="106719"/>
                  </a:lnTo>
                  <a:lnTo>
                    <a:pt x="1105280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0" y="106719"/>
                  </a:lnTo>
                  <a:lnTo>
                    <a:pt x="1105336" y="103925"/>
                  </a:lnTo>
                  <a:lnTo>
                    <a:pt x="1095755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467" y="0"/>
                  </a:moveTo>
                  <a:lnTo>
                    <a:pt x="988171" y="325"/>
                  </a:lnTo>
                  <a:lnTo>
                    <a:pt x="981517" y="3365"/>
                  </a:lnTo>
                  <a:lnTo>
                    <a:pt x="976376" y="8929"/>
                  </a:lnTo>
                  <a:lnTo>
                    <a:pt x="973796" y="16000"/>
                  </a:lnTo>
                  <a:lnTo>
                    <a:pt x="974121" y="23296"/>
                  </a:lnTo>
                  <a:lnTo>
                    <a:pt x="977161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2" y="68619"/>
                  </a:lnTo>
                  <a:lnTo>
                    <a:pt x="1105336" y="103925"/>
                  </a:lnTo>
                  <a:lnTo>
                    <a:pt x="1105280" y="106719"/>
                  </a:lnTo>
                  <a:lnTo>
                    <a:pt x="1110618" y="106719"/>
                  </a:lnTo>
                  <a:lnTo>
                    <a:pt x="1143380" y="88431"/>
                  </a:lnTo>
                  <a:lnTo>
                    <a:pt x="1002538" y="2579"/>
                  </a:lnTo>
                  <a:lnTo>
                    <a:pt x="995467" y="0"/>
                  </a:lnTo>
                  <a:close/>
                </a:path>
                <a:path w="1143635" h="171450">
                  <a:moveTo>
                    <a:pt x="761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1" y="47156"/>
                  </a:lnTo>
                  <a:close/>
                </a:path>
                <a:path w="1143635" h="171450">
                  <a:moveTo>
                    <a:pt x="1096390" y="71032"/>
                  </a:moveTo>
                  <a:lnTo>
                    <a:pt x="1067879" y="86949"/>
                  </a:lnTo>
                  <a:lnTo>
                    <a:pt x="1095755" y="103925"/>
                  </a:lnTo>
                  <a:lnTo>
                    <a:pt x="1096390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0" y="71032"/>
                  </a:lnTo>
                  <a:lnTo>
                    <a:pt x="1095755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0" y="71032"/>
                  </a:lnTo>
                  <a:lnTo>
                    <a:pt x="1105994" y="71032"/>
                  </a:lnTo>
                  <a:lnTo>
                    <a:pt x="1106042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86090" y="1741673"/>
              <a:ext cx="1200798" cy="22807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618869" y="174671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26" y="140436"/>
                  </a:lnTo>
                  <a:lnTo>
                    <a:pt x="971708" y="146931"/>
                  </a:lnTo>
                  <a:lnTo>
                    <a:pt x="971105" y="154211"/>
                  </a:lnTo>
                  <a:lnTo>
                    <a:pt x="973455" y="161456"/>
                  </a:lnTo>
                  <a:lnTo>
                    <a:pt x="978342" y="167179"/>
                  </a:lnTo>
                  <a:lnTo>
                    <a:pt x="984837" y="170473"/>
                  </a:lnTo>
                  <a:lnTo>
                    <a:pt x="992118" y="171100"/>
                  </a:lnTo>
                  <a:lnTo>
                    <a:pt x="999363" y="168822"/>
                  </a:lnTo>
                  <a:lnTo>
                    <a:pt x="1110618" y="106719"/>
                  </a:lnTo>
                  <a:lnTo>
                    <a:pt x="1105281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1" y="106719"/>
                  </a:lnTo>
                  <a:lnTo>
                    <a:pt x="1105336" y="103925"/>
                  </a:lnTo>
                  <a:lnTo>
                    <a:pt x="1095756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467" y="0"/>
                  </a:moveTo>
                  <a:lnTo>
                    <a:pt x="988171" y="325"/>
                  </a:lnTo>
                  <a:lnTo>
                    <a:pt x="981517" y="3365"/>
                  </a:lnTo>
                  <a:lnTo>
                    <a:pt x="976376" y="8929"/>
                  </a:lnTo>
                  <a:lnTo>
                    <a:pt x="973796" y="16000"/>
                  </a:lnTo>
                  <a:lnTo>
                    <a:pt x="974121" y="23296"/>
                  </a:lnTo>
                  <a:lnTo>
                    <a:pt x="977161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3" y="68619"/>
                  </a:lnTo>
                  <a:lnTo>
                    <a:pt x="1105336" y="103925"/>
                  </a:lnTo>
                  <a:lnTo>
                    <a:pt x="1105281" y="106719"/>
                  </a:lnTo>
                  <a:lnTo>
                    <a:pt x="1110618" y="106719"/>
                  </a:lnTo>
                  <a:lnTo>
                    <a:pt x="1143381" y="88431"/>
                  </a:lnTo>
                  <a:lnTo>
                    <a:pt x="1002538" y="2579"/>
                  </a:lnTo>
                  <a:lnTo>
                    <a:pt x="995467" y="0"/>
                  </a:lnTo>
                  <a:close/>
                </a:path>
                <a:path w="1143635" h="171450">
                  <a:moveTo>
                    <a:pt x="762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2" y="47156"/>
                  </a:lnTo>
                  <a:close/>
                </a:path>
                <a:path w="1143635" h="171450">
                  <a:moveTo>
                    <a:pt x="1096391" y="71032"/>
                  </a:moveTo>
                  <a:lnTo>
                    <a:pt x="1067879" y="86949"/>
                  </a:lnTo>
                  <a:lnTo>
                    <a:pt x="1095756" y="103925"/>
                  </a:lnTo>
                  <a:lnTo>
                    <a:pt x="1096391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1" y="71032"/>
                  </a:lnTo>
                  <a:lnTo>
                    <a:pt x="1095756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1" y="71032"/>
                  </a:lnTo>
                  <a:lnTo>
                    <a:pt x="1105994" y="71032"/>
                  </a:lnTo>
                  <a:lnTo>
                    <a:pt x="1106043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86090" y="2068444"/>
              <a:ext cx="1200798" cy="22807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618869" y="207374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26" y="140436"/>
                  </a:lnTo>
                  <a:lnTo>
                    <a:pt x="971708" y="146931"/>
                  </a:lnTo>
                  <a:lnTo>
                    <a:pt x="971105" y="154211"/>
                  </a:lnTo>
                  <a:lnTo>
                    <a:pt x="973455" y="161456"/>
                  </a:lnTo>
                  <a:lnTo>
                    <a:pt x="978342" y="167179"/>
                  </a:lnTo>
                  <a:lnTo>
                    <a:pt x="984837" y="170473"/>
                  </a:lnTo>
                  <a:lnTo>
                    <a:pt x="992118" y="171100"/>
                  </a:lnTo>
                  <a:lnTo>
                    <a:pt x="999363" y="168822"/>
                  </a:lnTo>
                  <a:lnTo>
                    <a:pt x="1110618" y="106719"/>
                  </a:lnTo>
                  <a:lnTo>
                    <a:pt x="1105281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1" y="106719"/>
                  </a:lnTo>
                  <a:lnTo>
                    <a:pt x="1105336" y="103925"/>
                  </a:lnTo>
                  <a:lnTo>
                    <a:pt x="1095756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467" y="0"/>
                  </a:moveTo>
                  <a:lnTo>
                    <a:pt x="988171" y="325"/>
                  </a:lnTo>
                  <a:lnTo>
                    <a:pt x="981517" y="3365"/>
                  </a:lnTo>
                  <a:lnTo>
                    <a:pt x="976376" y="8929"/>
                  </a:lnTo>
                  <a:lnTo>
                    <a:pt x="973796" y="16000"/>
                  </a:lnTo>
                  <a:lnTo>
                    <a:pt x="974121" y="23296"/>
                  </a:lnTo>
                  <a:lnTo>
                    <a:pt x="977161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3" y="68619"/>
                  </a:lnTo>
                  <a:lnTo>
                    <a:pt x="1105336" y="103925"/>
                  </a:lnTo>
                  <a:lnTo>
                    <a:pt x="1105281" y="106719"/>
                  </a:lnTo>
                  <a:lnTo>
                    <a:pt x="1110618" y="106719"/>
                  </a:lnTo>
                  <a:lnTo>
                    <a:pt x="1143381" y="88431"/>
                  </a:lnTo>
                  <a:lnTo>
                    <a:pt x="1002538" y="2579"/>
                  </a:lnTo>
                  <a:lnTo>
                    <a:pt x="995467" y="0"/>
                  </a:lnTo>
                  <a:close/>
                </a:path>
                <a:path w="1143635" h="171450">
                  <a:moveTo>
                    <a:pt x="762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2" y="47156"/>
                  </a:lnTo>
                  <a:close/>
                </a:path>
                <a:path w="1143635" h="171450">
                  <a:moveTo>
                    <a:pt x="1096391" y="71032"/>
                  </a:moveTo>
                  <a:lnTo>
                    <a:pt x="1067879" y="86949"/>
                  </a:lnTo>
                  <a:lnTo>
                    <a:pt x="1095756" y="103925"/>
                  </a:lnTo>
                  <a:lnTo>
                    <a:pt x="1096391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1" y="71032"/>
                  </a:lnTo>
                  <a:lnTo>
                    <a:pt x="1095756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1" y="71032"/>
                  </a:lnTo>
                  <a:lnTo>
                    <a:pt x="1105994" y="71032"/>
                  </a:lnTo>
                  <a:lnTo>
                    <a:pt x="1106043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69337" y="1999691"/>
              <a:ext cx="1109268" cy="54564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622169" y="2029460"/>
              <a:ext cx="988694" cy="422909"/>
            </a:xfrm>
            <a:custGeom>
              <a:avLst/>
              <a:gdLst/>
              <a:ahLst/>
              <a:cxnLst/>
              <a:rect l="l" t="t" r="r" b="b"/>
              <a:pathLst>
                <a:path w="988695" h="422910">
                  <a:moveTo>
                    <a:pt x="988441" y="0"/>
                  </a:moveTo>
                  <a:lnTo>
                    <a:pt x="968518" y="42078"/>
                  </a:lnTo>
                  <a:lnTo>
                    <a:pt x="946018" y="82206"/>
                  </a:lnTo>
                  <a:lnTo>
                    <a:pt x="921063" y="120340"/>
                  </a:lnTo>
                  <a:lnTo>
                    <a:pt x="893777" y="156433"/>
                  </a:lnTo>
                  <a:lnTo>
                    <a:pt x="864282" y="190442"/>
                  </a:lnTo>
                  <a:lnTo>
                    <a:pt x="832702" y="222320"/>
                  </a:lnTo>
                  <a:lnTo>
                    <a:pt x="799159" y="252022"/>
                  </a:lnTo>
                  <a:lnTo>
                    <a:pt x="763777" y="279503"/>
                  </a:lnTo>
                  <a:lnTo>
                    <a:pt x="726678" y="304719"/>
                  </a:lnTo>
                  <a:lnTo>
                    <a:pt x="687985" y="327623"/>
                  </a:lnTo>
                  <a:lnTo>
                    <a:pt x="647822" y="348171"/>
                  </a:lnTo>
                  <a:lnTo>
                    <a:pt x="606311" y="366317"/>
                  </a:lnTo>
                  <a:lnTo>
                    <a:pt x="563575" y="382016"/>
                  </a:lnTo>
                  <a:lnTo>
                    <a:pt x="519738" y="395223"/>
                  </a:lnTo>
                  <a:lnTo>
                    <a:pt x="474923" y="405893"/>
                  </a:lnTo>
                  <a:lnTo>
                    <a:pt x="429251" y="413980"/>
                  </a:lnTo>
                  <a:lnTo>
                    <a:pt x="382847" y="419439"/>
                  </a:lnTo>
                  <a:lnTo>
                    <a:pt x="335834" y="422226"/>
                  </a:lnTo>
                  <a:lnTo>
                    <a:pt x="288333" y="422294"/>
                  </a:lnTo>
                  <a:lnTo>
                    <a:pt x="240469" y="419599"/>
                  </a:lnTo>
                  <a:lnTo>
                    <a:pt x="192365" y="414096"/>
                  </a:lnTo>
                  <a:lnTo>
                    <a:pt x="144143" y="405739"/>
                  </a:lnTo>
                  <a:lnTo>
                    <a:pt x="95926" y="394483"/>
                  </a:lnTo>
                  <a:lnTo>
                    <a:pt x="47837" y="380282"/>
                  </a:lnTo>
                  <a:lnTo>
                    <a:pt x="0" y="363092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49779" y="1473504"/>
              <a:ext cx="1119758" cy="643077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602103" y="1520971"/>
              <a:ext cx="997585" cy="524510"/>
            </a:xfrm>
            <a:custGeom>
              <a:avLst/>
              <a:gdLst/>
              <a:ahLst/>
              <a:cxnLst/>
              <a:rect l="l" t="t" r="r" b="b"/>
              <a:pathLst>
                <a:path w="997585" h="524510">
                  <a:moveTo>
                    <a:pt x="0" y="59289"/>
                  </a:moveTo>
                  <a:lnTo>
                    <a:pt x="47427" y="41612"/>
                  </a:lnTo>
                  <a:lnTo>
                    <a:pt x="95255" y="27123"/>
                  </a:lnTo>
                  <a:lnTo>
                    <a:pt x="143339" y="15769"/>
                  </a:lnTo>
                  <a:lnTo>
                    <a:pt x="191537" y="7499"/>
                  </a:lnTo>
                  <a:lnTo>
                    <a:pt x="239705" y="2259"/>
                  </a:lnTo>
                  <a:lnTo>
                    <a:pt x="287702" y="0"/>
                  </a:lnTo>
                  <a:lnTo>
                    <a:pt x="335384" y="666"/>
                  </a:lnTo>
                  <a:lnTo>
                    <a:pt x="382608" y="4208"/>
                  </a:lnTo>
                  <a:lnTo>
                    <a:pt x="429232" y="10573"/>
                  </a:lnTo>
                  <a:lnTo>
                    <a:pt x="475112" y="19708"/>
                  </a:lnTo>
                  <a:lnTo>
                    <a:pt x="520106" y="31561"/>
                  </a:lnTo>
                  <a:lnTo>
                    <a:pt x="564070" y="46081"/>
                  </a:lnTo>
                  <a:lnTo>
                    <a:pt x="606862" y="63214"/>
                  </a:lnTo>
                  <a:lnTo>
                    <a:pt x="648340" y="82910"/>
                  </a:lnTo>
                  <a:lnTo>
                    <a:pt x="688359" y="105115"/>
                  </a:lnTo>
                  <a:lnTo>
                    <a:pt x="726778" y="129778"/>
                  </a:lnTo>
                  <a:lnTo>
                    <a:pt x="763453" y="156847"/>
                  </a:lnTo>
                  <a:lnTo>
                    <a:pt x="798242" y="186269"/>
                  </a:lnTo>
                  <a:lnTo>
                    <a:pt x="831002" y="217992"/>
                  </a:lnTo>
                  <a:lnTo>
                    <a:pt x="861589" y="251964"/>
                  </a:lnTo>
                  <a:lnTo>
                    <a:pt x="889861" y="288133"/>
                  </a:lnTo>
                  <a:lnTo>
                    <a:pt x="915675" y="326447"/>
                  </a:lnTo>
                  <a:lnTo>
                    <a:pt x="938888" y="366854"/>
                  </a:lnTo>
                  <a:lnTo>
                    <a:pt x="959358" y="409301"/>
                  </a:lnTo>
                  <a:lnTo>
                    <a:pt x="981043" y="465847"/>
                  </a:lnTo>
                  <a:lnTo>
                    <a:pt x="989826" y="494776"/>
                  </a:lnTo>
                  <a:lnTo>
                    <a:pt x="997204" y="524109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73782" y="1521548"/>
              <a:ext cx="308800" cy="980351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634996" y="1561338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4" h="857885">
                  <a:moveTo>
                    <a:pt x="0" y="0"/>
                  </a:moveTo>
                  <a:lnTo>
                    <a:pt x="32876" y="33131"/>
                  </a:lnTo>
                  <a:lnTo>
                    <a:pt x="62392" y="68429"/>
                  </a:lnTo>
                  <a:lnTo>
                    <a:pt x="88542" y="105704"/>
                  </a:lnTo>
                  <a:lnTo>
                    <a:pt x="111324" y="144766"/>
                  </a:lnTo>
                  <a:lnTo>
                    <a:pt x="130734" y="185425"/>
                  </a:lnTo>
                  <a:lnTo>
                    <a:pt x="146770" y="227492"/>
                  </a:lnTo>
                  <a:lnTo>
                    <a:pt x="159428" y="270776"/>
                  </a:lnTo>
                  <a:lnTo>
                    <a:pt x="168704" y="315088"/>
                  </a:lnTo>
                  <a:lnTo>
                    <a:pt x="174596" y="360237"/>
                  </a:lnTo>
                  <a:lnTo>
                    <a:pt x="177101" y="406034"/>
                  </a:lnTo>
                  <a:lnTo>
                    <a:pt x="176215" y="452290"/>
                  </a:lnTo>
                  <a:lnTo>
                    <a:pt x="171934" y="498814"/>
                  </a:lnTo>
                  <a:lnTo>
                    <a:pt x="164256" y="545416"/>
                  </a:lnTo>
                  <a:lnTo>
                    <a:pt x="153178" y="591907"/>
                  </a:lnTo>
                  <a:lnTo>
                    <a:pt x="138695" y="638097"/>
                  </a:lnTo>
                  <a:lnTo>
                    <a:pt x="120806" y="683796"/>
                  </a:lnTo>
                  <a:lnTo>
                    <a:pt x="99506" y="728814"/>
                  </a:lnTo>
                  <a:lnTo>
                    <a:pt x="74793" y="772961"/>
                  </a:lnTo>
                  <a:lnTo>
                    <a:pt x="46663" y="816048"/>
                  </a:lnTo>
                  <a:lnTo>
                    <a:pt x="15112" y="85788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90364" y="1815261"/>
              <a:ext cx="440715" cy="383743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1595107" y="2768650"/>
            <a:ext cx="3527425" cy="1071880"/>
            <a:chOff x="1595107" y="2768650"/>
            <a:chExt cx="3527425" cy="1071880"/>
          </a:xfrm>
        </p:grpSpPr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76815" y="3256291"/>
              <a:ext cx="1200798" cy="234333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3609594" y="32643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26" y="140436"/>
                  </a:lnTo>
                  <a:lnTo>
                    <a:pt x="971708" y="146931"/>
                  </a:lnTo>
                  <a:lnTo>
                    <a:pt x="971105" y="154211"/>
                  </a:lnTo>
                  <a:lnTo>
                    <a:pt x="973454" y="161456"/>
                  </a:lnTo>
                  <a:lnTo>
                    <a:pt x="978342" y="167179"/>
                  </a:lnTo>
                  <a:lnTo>
                    <a:pt x="984837" y="170473"/>
                  </a:lnTo>
                  <a:lnTo>
                    <a:pt x="992118" y="171100"/>
                  </a:lnTo>
                  <a:lnTo>
                    <a:pt x="999363" y="168822"/>
                  </a:lnTo>
                  <a:lnTo>
                    <a:pt x="1110618" y="106719"/>
                  </a:lnTo>
                  <a:lnTo>
                    <a:pt x="1105280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0" y="106719"/>
                  </a:lnTo>
                  <a:lnTo>
                    <a:pt x="1105336" y="103925"/>
                  </a:lnTo>
                  <a:lnTo>
                    <a:pt x="1095755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467" y="0"/>
                  </a:moveTo>
                  <a:lnTo>
                    <a:pt x="988171" y="325"/>
                  </a:lnTo>
                  <a:lnTo>
                    <a:pt x="981517" y="3365"/>
                  </a:lnTo>
                  <a:lnTo>
                    <a:pt x="976376" y="8929"/>
                  </a:lnTo>
                  <a:lnTo>
                    <a:pt x="973796" y="16000"/>
                  </a:lnTo>
                  <a:lnTo>
                    <a:pt x="974121" y="23296"/>
                  </a:lnTo>
                  <a:lnTo>
                    <a:pt x="977161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2" y="68619"/>
                  </a:lnTo>
                  <a:lnTo>
                    <a:pt x="1105336" y="103925"/>
                  </a:lnTo>
                  <a:lnTo>
                    <a:pt x="1105280" y="106719"/>
                  </a:lnTo>
                  <a:lnTo>
                    <a:pt x="1110618" y="106719"/>
                  </a:lnTo>
                  <a:lnTo>
                    <a:pt x="1143380" y="88431"/>
                  </a:lnTo>
                  <a:lnTo>
                    <a:pt x="1002538" y="2579"/>
                  </a:lnTo>
                  <a:lnTo>
                    <a:pt x="995467" y="0"/>
                  </a:lnTo>
                  <a:close/>
                </a:path>
                <a:path w="1143635" h="171450">
                  <a:moveTo>
                    <a:pt x="761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1" y="47156"/>
                  </a:lnTo>
                  <a:close/>
                </a:path>
                <a:path w="1143635" h="171450">
                  <a:moveTo>
                    <a:pt x="1096390" y="71032"/>
                  </a:moveTo>
                  <a:lnTo>
                    <a:pt x="1067879" y="86949"/>
                  </a:lnTo>
                  <a:lnTo>
                    <a:pt x="1095755" y="103925"/>
                  </a:lnTo>
                  <a:lnTo>
                    <a:pt x="1096390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0" y="71032"/>
                  </a:lnTo>
                  <a:lnTo>
                    <a:pt x="1095755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0" y="71032"/>
                  </a:lnTo>
                  <a:lnTo>
                    <a:pt x="1105994" y="71032"/>
                  </a:lnTo>
                  <a:lnTo>
                    <a:pt x="1106042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95107" y="3030850"/>
              <a:ext cx="1200798" cy="22807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628394" y="30357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26" y="140436"/>
                  </a:lnTo>
                  <a:lnTo>
                    <a:pt x="971708" y="146931"/>
                  </a:lnTo>
                  <a:lnTo>
                    <a:pt x="971105" y="154211"/>
                  </a:lnTo>
                  <a:lnTo>
                    <a:pt x="973455" y="161456"/>
                  </a:lnTo>
                  <a:lnTo>
                    <a:pt x="978342" y="167179"/>
                  </a:lnTo>
                  <a:lnTo>
                    <a:pt x="984837" y="170473"/>
                  </a:lnTo>
                  <a:lnTo>
                    <a:pt x="992118" y="171100"/>
                  </a:lnTo>
                  <a:lnTo>
                    <a:pt x="999363" y="168822"/>
                  </a:lnTo>
                  <a:lnTo>
                    <a:pt x="1110618" y="106719"/>
                  </a:lnTo>
                  <a:lnTo>
                    <a:pt x="1105281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1" y="106719"/>
                  </a:lnTo>
                  <a:lnTo>
                    <a:pt x="1105336" y="103925"/>
                  </a:lnTo>
                  <a:lnTo>
                    <a:pt x="1095756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467" y="0"/>
                  </a:moveTo>
                  <a:lnTo>
                    <a:pt x="988171" y="325"/>
                  </a:lnTo>
                  <a:lnTo>
                    <a:pt x="981517" y="3365"/>
                  </a:lnTo>
                  <a:lnTo>
                    <a:pt x="976376" y="8929"/>
                  </a:lnTo>
                  <a:lnTo>
                    <a:pt x="973796" y="16000"/>
                  </a:lnTo>
                  <a:lnTo>
                    <a:pt x="974121" y="23296"/>
                  </a:lnTo>
                  <a:lnTo>
                    <a:pt x="977161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3" y="68619"/>
                  </a:lnTo>
                  <a:lnTo>
                    <a:pt x="1105336" y="103925"/>
                  </a:lnTo>
                  <a:lnTo>
                    <a:pt x="1105281" y="106719"/>
                  </a:lnTo>
                  <a:lnTo>
                    <a:pt x="1110618" y="106719"/>
                  </a:lnTo>
                  <a:lnTo>
                    <a:pt x="1143381" y="88431"/>
                  </a:lnTo>
                  <a:lnTo>
                    <a:pt x="1002538" y="2579"/>
                  </a:lnTo>
                  <a:lnTo>
                    <a:pt x="995467" y="0"/>
                  </a:lnTo>
                  <a:close/>
                </a:path>
                <a:path w="1143635" h="171450">
                  <a:moveTo>
                    <a:pt x="762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2" y="47156"/>
                  </a:lnTo>
                  <a:close/>
                </a:path>
                <a:path w="1143635" h="171450">
                  <a:moveTo>
                    <a:pt x="1096391" y="71032"/>
                  </a:moveTo>
                  <a:lnTo>
                    <a:pt x="1067879" y="86949"/>
                  </a:lnTo>
                  <a:lnTo>
                    <a:pt x="1095756" y="103925"/>
                  </a:lnTo>
                  <a:lnTo>
                    <a:pt x="1096391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1" y="71032"/>
                  </a:lnTo>
                  <a:lnTo>
                    <a:pt x="1095756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1" y="71032"/>
                  </a:lnTo>
                  <a:lnTo>
                    <a:pt x="1105994" y="71032"/>
                  </a:lnTo>
                  <a:lnTo>
                    <a:pt x="1106043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95107" y="3357621"/>
              <a:ext cx="1200798" cy="22807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628394" y="336279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26" y="140436"/>
                  </a:lnTo>
                  <a:lnTo>
                    <a:pt x="971708" y="146931"/>
                  </a:lnTo>
                  <a:lnTo>
                    <a:pt x="971105" y="154211"/>
                  </a:lnTo>
                  <a:lnTo>
                    <a:pt x="973455" y="161456"/>
                  </a:lnTo>
                  <a:lnTo>
                    <a:pt x="978342" y="167179"/>
                  </a:lnTo>
                  <a:lnTo>
                    <a:pt x="984837" y="170473"/>
                  </a:lnTo>
                  <a:lnTo>
                    <a:pt x="992118" y="171100"/>
                  </a:lnTo>
                  <a:lnTo>
                    <a:pt x="999363" y="168822"/>
                  </a:lnTo>
                  <a:lnTo>
                    <a:pt x="1110618" y="106719"/>
                  </a:lnTo>
                  <a:lnTo>
                    <a:pt x="1105281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1" y="106719"/>
                  </a:lnTo>
                  <a:lnTo>
                    <a:pt x="1105336" y="103925"/>
                  </a:lnTo>
                  <a:lnTo>
                    <a:pt x="1095756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467" y="0"/>
                  </a:moveTo>
                  <a:lnTo>
                    <a:pt x="988171" y="325"/>
                  </a:lnTo>
                  <a:lnTo>
                    <a:pt x="981517" y="3365"/>
                  </a:lnTo>
                  <a:lnTo>
                    <a:pt x="976376" y="8929"/>
                  </a:lnTo>
                  <a:lnTo>
                    <a:pt x="973796" y="16000"/>
                  </a:lnTo>
                  <a:lnTo>
                    <a:pt x="974121" y="23296"/>
                  </a:lnTo>
                  <a:lnTo>
                    <a:pt x="977161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3" y="68619"/>
                  </a:lnTo>
                  <a:lnTo>
                    <a:pt x="1105336" y="103925"/>
                  </a:lnTo>
                  <a:lnTo>
                    <a:pt x="1105281" y="106719"/>
                  </a:lnTo>
                  <a:lnTo>
                    <a:pt x="1110618" y="106719"/>
                  </a:lnTo>
                  <a:lnTo>
                    <a:pt x="1143381" y="88431"/>
                  </a:lnTo>
                  <a:lnTo>
                    <a:pt x="1002538" y="2579"/>
                  </a:lnTo>
                  <a:lnTo>
                    <a:pt x="995467" y="0"/>
                  </a:lnTo>
                  <a:close/>
                </a:path>
                <a:path w="1143635" h="171450">
                  <a:moveTo>
                    <a:pt x="762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2" y="47156"/>
                  </a:lnTo>
                  <a:close/>
                </a:path>
                <a:path w="1143635" h="171450">
                  <a:moveTo>
                    <a:pt x="1096391" y="71032"/>
                  </a:moveTo>
                  <a:lnTo>
                    <a:pt x="1067879" y="86949"/>
                  </a:lnTo>
                  <a:lnTo>
                    <a:pt x="1095756" y="103925"/>
                  </a:lnTo>
                  <a:lnTo>
                    <a:pt x="1096391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1" y="71032"/>
                  </a:lnTo>
                  <a:lnTo>
                    <a:pt x="1095756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1" y="71032"/>
                  </a:lnTo>
                  <a:lnTo>
                    <a:pt x="1105994" y="71032"/>
                  </a:lnTo>
                  <a:lnTo>
                    <a:pt x="1106043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578354" y="3294837"/>
              <a:ext cx="1107770" cy="545642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2630805" y="3324605"/>
              <a:ext cx="988060" cy="422909"/>
            </a:xfrm>
            <a:custGeom>
              <a:avLst/>
              <a:gdLst/>
              <a:ahLst/>
              <a:cxnLst/>
              <a:rect l="l" t="t" r="r" b="b"/>
              <a:pathLst>
                <a:path w="988060" h="422910">
                  <a:moveTo>
                    <a:pt x="987806" y="0"/>
                  </a:moveTo>
                  <a:lnTo>
                    <a:pt x="967885" y="42064"/>
                  </a:lnTo>
                  <a:lnTo>
                    <a:pt x="945390" y="82180"/>
                  </a:lnTo>
                  <a:lnTo>
                    <a:pt x="920444" y="120305"/>
                  </a:lnTo>
                  <a:lnTo>
                    <a:pt x="893169" y="156391"/>
                  </a:lnTo>
                  <a:lnTo>
                    <a:pt x="863689" y="190395"/>
                  </a:lnTo>
                  <a:lnTo>
                    <a:pt x="832126" y="222270"/>
                  </a:lnTo>
                  <a:lnTo>
                    <a:pt x="798603" y="251972"/>
                  </a:lnTo>
                  <a:lnTo>
                    <a:pt x="763242" y="279455"/>
                  </a:lnTo>
                  <a:lnTo>
                    <a:pt x="726167" y="304674"/>
                  </a:lnTo>
                  <a:lnTo>
                    <a:pt x="687500" y="327584"/>
                  </a:lnTo>
                  <a:lnTo>
                    <a:pt x="647365" y="348140"/>
                  </a:lnTo>
                  <a:lnTo>
                    <a:pt x="605883" y="366295"/>
                  </a:lnTo>
                  <a:lnTo>
                    <a:pt x="563178" y="382006"/>
                  </a:lnTo>
                  <a:lnTo>
                    <a:pt x="519373" y="395226"/>
                  </a:lnTo>
                  <a:lnTo>
                    <a:pt x="474589" y="405911"/>
                  </a:lnTo>
                  <a:lnTo>
                    <a:pt x="428951" y="414015"/>
                  </a:lnTo>
                  <a:lnTo>
                    <a:pt x="382581" y="419493"/>
                  </a:lnTo>
                  <a:lnTo>
                    <a:pt x="335602" y="422299"/>
                  </a:lnTo>
                  <a:lnTo>
                    <a:pt x="288136" y="422389"/>
                  </a:lnTo>
                  <a:lnTo>
                    <a:pt x="240306" y="419717"/>
                  </a:lnTo>
                  <a:lnTo>
                    <a:pt x="192235" y="414238"/>
                  </a:lnTo>
                  <a:lnTo>
                    <a:pt x="144046" y="405907"/>
                  </a:lnTo>
                  <a:lnTo>
                    <a:pt x="95862" y="394678"/>
                  </a:lnTo>
                  <a:lnTo>
                    <a:pt x="47806" y="380506"/>
                  </a:lnTo>
                  <a:lnTo>
                    <a:pt x="0" y="363347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557272" y="2768650"/>
              <a:ext cx="1119759" cy="643077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2610866" y="2816373"/>
              <a:ext cx="996950" cy="524510"/>
            </a:xfrm>
            <a:custGeom>
              <a:avLst/>
              <a:gdLst/>
              <a:ahLst/>
              <a:cxnLst/>
              <a:rect l="l" t="t" r="r" b="b"/>
              <a:pathLst>
                <a:path w="996950" h="524510">
                  <a:moveTo>
                    <a:pt x="0" y="59287"/>
                  </a:moveTo>
                  <a:lnTo>
                    <a:pt x="47365" y="41610"/>
                  </a:lnTo>
                  <a:lnTo>
                    <a:pt x="95131" y="27121"/>
                  </a:lnTo>
                  <a:lnTo>
                    <a:pt x="143155" y="15767"/>
                  </a:lnTo>
                  <a:lnTo>
                    <a:pt x="191295" y="7497"/>
                  </a:lnTo>
                  <a:lnTo>
                    <a:pt x="239408" y="2259"/>
                  </a:lnTo>
                  <a:lnTo>
                    <a:pt x="287351" y="0"/>
                  </a:lnTo>
                  <a:lnTo>
                    <a:pt x="334981" y="668"/>
                  </a:lnTo>
                  <a:lnTo>
                    <a:pt x="382157" y="4211"/>
                  </a:lnTo>
                  <a:lnTo>
                    <a:pt x="428734" y="10577"/>
                  </a:lnTo>
                  <a:lnTo>
                    <a:pt x="474570" y="19715"/>
                  </a:lnTo>
                  <a:lnTo>
                    <a:pt x="519524" y="31571"/>
                  </a:lnTo>
                  <a:lnTo>
                    <a:pt x="563451" y="46095"/>
                  </a:lnTo>
                  <a:lnTo>
                    <a:pt x="606209" y="63233"/>
                  </a:lnTo>
                  <a:lnTo>
                    <a:pt x="647656" y="82933"/>
                  </a:lnTo>
                  <a:lnTo>
                    <a:pt x="687649" y="105144"/>
                  </a:lnTo>
                  <a:lnTo>
                    <a:pt x="726044" y="129814"/>
                  </a:lnTo>
                  <a:lnTo>
                    <a:pt x="762700" y="156890"/>
                  </a:lnTo>
                  <a:lnTo>
                    <a:pt x="797474" y="186320"/>
                  </a:lnTo>
                  <a:lnTo>
                    <a:pt x="830223" y="218053"/>
                  </a:lnTo>
                  <a:lnTo>
                    <a:pt x="860804" y="252036"/>
                  </a:lnTo>
                  <a:lnTo>
                    <a:pt x="889074" y="288216"/>
                  </a:lnTo>
                  <a:lnTo>
                    <a:pt x="914891" y="326543"/>
                  </a:lnTo>
                  <a:lnTo>
                    <a:pt x="938113" y="366963"/>
                  </a:lnTo>
                  <a:lnTo>
                    <a:pt x="958595" y="409426"/>
                  </a:lnTo>
                  <a:lnTo>
                    <a:pt x="980233" y="465972"/>
                  </a:lnTo>
                  <a:lnTo>
                    <a:pt x="989010" y="494901"/>
                  </a:lnTo>
                  <a:lnTo>
                    <a:pt x="996442" y="52423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582799" y="2816694"/>
              <a:ext cx="308800" cy="980351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2644521" y="2856737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4" h="857885">
                  <a:moveTo>
                    <a:pt x="0" y="0"/>
                  </a:moveTo>
                  <a:lnTo>
                    <a:pt x="32876" y="33131"/>
                  </a:lnTo>
                  <a:lnTo>
                    <a:pt x="62392" y="68429"/>
                  </a:lnTo>
                  <a:lnTo>
                    <a:pt x="88542" y="105704"/>
                  </a:lnTo>
                  <a:lnTo>
                    <a:pt x="111324" y="144766"/>
                  </a:lnTo>
                  <a:lnTo>
                    <a:pt x="130734" y="185425"/>
                  </a:lnTo>
                  <a:lnTo>
                    <a:pt x="146770" y="227492"/>
                  </a:lnTo>
                  <a:lnTo>
                    <a:pt x="159428" y="270776"/>
                  </a:lnTo>
                  <a:lnTo>
                    <a:pt x="168704" y="315088"/>
                  </a:lnTo>
                  <a:lnTo>
                    <a:pt x="174596" y="360237"/>
                  </a:lnTo>
                  <a:lnTo>
                    <a:pt x="177101" y="406034"/>
                  </a:lnTo>
                  <a:lnTo>
                    <a:pt x="176215" y="452290"/>
                  </a:lnTo>
                  <a:lnTo>
                    <a:pt x="171934" y="498814"/>
                  </a:lnTo>
                  <a:lnTo>
                    <a:pt x="164256" y="545416"/>
                  </a:lnTo>
                  <a:lnTo>
                    <a:pt x="153178" y="591907"/>
                  </a:lnTo>
                  <a:lnTo>
                    <a:pt x="138695" y="638097"/>
                  </a:lnTo>
                  <a:lnTo>
                    <a:pt x="120806" y="683796"/>
                  </a:lnTo>
                  <a:lnTo>
                    <a:pt x="99506" y="728814"/>
                  </a:lnTo>
                  <a:lnTo>
                    <a:pt x="74793" y="772961"/>
                  </a:lnTo>
                  <a:lnTo>
                    <a:pt x="46663" y="816048"/>
                  </a:lnTo>
                  <a:lnTo>
                    <a:pt x="15112" y="85788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90363" y="3116503"/>
              <a:ext cx="431711" cy="383743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1393316" y="1541609"/>
            <a:ext cx="152400" cy="76581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1800" b="1" spc="-50" dirty="0">
                <a:latin typeface="Calibri"/>
                <a:cs typeface="Calibri"/>
              </a:rPr>
              <a:t>0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1800" b="1" spc="-5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823078" y="1864626"/>
            <a:ext cx="15176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393316" y="2844963"/>
            <a:ext cx="151765" cy="76263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800" b="1" spc="-5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40"/>
              </a:spcBef>
            </a:pPr>
            <a:r>
              <a:rPr sz="1800" b="1" spc="-5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823078" y="3166757"/>
            <a:ext cx="1422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1576958" y="4323130"/>
            <a:ext cx="3315970" cy="629920"/>
            <a:chOff x="1576958" y="4323130"/>
            <a:chExt cx="3315970" cy="629920"/>
          </a:xfrm>
        </p:grpSpPr>
        <p:pic>
          <p:nvPicPr>
            <p:cNvPr id="44" name="object 4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86090" y="4332615"/>
              <a:ext cx="1200798" cy="234333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618868" y="434069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26" y="140436"/>
                  </a:lnTo>
                  <a:lnTo>
                    <a:pt x="971708" y="146931"/>
                  </a:lnTo>
                  <a:lnTo>
                    <a:pt x="971105" y="154211"/>
                  </a:lnTo>
                  <a:lnTo>
                    <a:pt x="973455" y="161456"/>
                  </a:lnTo>
                  <a:lnTo>
                    <a:pt x="978342" y="167179"/>
                  </a:lnTo>
                  <a:lnTo>
                    <a:pt x="984837" y="170473"/>
                  </a:lnTo>
                  <a:lnTo>
                    <a:pt x="992118" y="171100"/>
                  </a:lnTo>
                  <a:lnTo>
                    <a:pt x="999363" y="168822"/>
                  </a:lnTo>
                  <a:lnTo>
                    <a:pt x="1110618" y="106719"/>
                  </a:lnTo>
                  <a:lnTo>
                    <a:pt x="1105281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1" y="106719"/>
                  </a:lnTo>
                  <a:lnTo>
                    <a:pt x="1105336" y="103925"/>
                  </a:lnTo>
                  <a:lnTo>
                    <a:pt x="1095756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467" y="0"/>
                  </a:moveTo>
                  <a:lnTo>
                    <a:pt x="988171" y="325"/>
                  </a:lnTo>
                  <a:lnTo>
                    <a:pt x="981517" y="3365"/>
                  </a:lnTo>
                  <a:lnTo>
                    <a:pt x="976376" y="8929"/>
                  </a:lnTo>
                  <a:lnTo>
                    <a:pt x="973796" y="16053"/>
                  </a:lnTo>
                  <a:lnTo>
                    <a:pt x="974121" y="23344"/>
                  </a:lnTo>
                  <a:lnTo>
                    <a:pt x="977161" y="29968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3" y="68619"/>
                  </a:lnTo>
                  <a:lnTo>
                    <a:pt x="1105336" y="103925"/>
                  </a:lnTo>
                  <a:lnTo>
                    <a:pt x="1105281" y="106719"/>
                  </a:lnTo>
                  <a:lnTo>
                    <a:pt x="1110618" y="106719"/>
                  </a:lnTo>
                  <a:lnTo>
                    <a:pt x="1143381" y="88431"/>
                  </a:lnTo>
                  <a:lnTo>
                    <a:pt x="1002538" y="2579"/>
                  </a:lnTo>
                  <a:lnTo>
                    <a:pt x="995467" y="0"/>
                  </a:lnTo>
                  <a:close/>
                </a:path>
                <a:path w="1143635" h="171450">
                  <a:moveTo>
                    <a:pt x="762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2" y="47156"/>
                  </a:lnTo>
                  <a:close/>
                </a:path>
                <a:path w="1143635" h="171450">
                  <a:moveTo>
                    <a:pt x="1096391" y="71032"/>
                  </a:moveTo>
                  <a:lnTo>
                    <a:pt x="1067879" y="86949"/>
                  </a:lnTo>
                  <a:lnTo>
                    <a:pt x="1095756" y="103925"/>
                  </a:lnTo>
                  <a:lnTo>
                    <a:pt x="1096391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1" y="71032"/>
                  </a:lnTo>
                  <a:lnTo>
                    <a:pt x="1095756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1" y="71032"/>
                  </a:lnTo>
                  <a:lnTo>
                    <a:pt x="1105994" y="71032"/>
                  </a:lnTo>
                  <a:lnTo>
                    <a:pt x="1106043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76958" y="4530026"/>
              <a:ext cx="1397127" cy="42271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618868" y="4629364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80" y="105507"/>
                  </a:moveTo>
                  <a:lnTo>
                    <a:pt x="980694" y="135548"/>
                  </a:lnTo>
                  <a:lnTo>
                    <a:pt x="974971" y="140436"/>
                  </a:lnTo>
                  <a:lnTo>
                    <a:pt x="971677" y="146931"/>
                  </a:lnTo>
                  <a:lnTo>
                    <a:pt x="971049" y="154211"/>
                  </a:lnTo>
                  <a:lnTo>
                    <a:pt x="973328" y="161456"/>
                  </a:lnTo>
                  <a:lnTo>
                    <a:pt x="978233" y="167179"/>
                  </a:lnTo>
                  <a:lnTo>
                    <a:pt x="984758" y="170473"/>
                  </a:lnTo>
                  <a:lnTo>
                    <a:pt x="992044" y="171100"/>
                  </a:lnTo>
                  <a:lnTo>
                    <a:pt x="999236" y="168822"/>
                  </a:lnTo>
                  <a:lnTo>
                    <a:pt x="1110485" y="106973"/>
                  </a:lnTo>
                  <a:lnTo>
                    <a:pt x="1105281" y="106973"/>
                  </a:lnTo>
                  <a:lnTo>
                    <a:pt x="1034780" y="105507"/>
                  </a:lnTo>
                  <a:close/>
                </a:path>
                <a:path w="1143635" h="171450">
                  <a:moveTo>
                    <a:pt x="1067880" y="87122"/>
                  </a:moveTo>
                  <a:lnTo>
                    <a:pt x="1034780" y="105507"/>
                  </a:lnTo>
                  <a:lnTo>
                    <a:pt x="1105281" y="106973"/>
                  </a:lnTo>
                  <a:lnTo>
                    <a:pt x="1105336" y="104179"/>
                  </a:lnTo>
                  <a:lnTo>
                    <a:pt x="1095756" y="104179"/>
                  </a:lnTo>
                  <a:lnTo>
                    <a:pt x="1067880" y="87122"/>
                  </a:lnTo>
                  <a:close/>
                </a:path>
                <a:path w="1143635" h="171450">
                  <a:moveTo>
                    <a:pt x="995594" y="0"/>
                  </a:moveTo>
                  <a:lnTo>
                    <a:pt x="988298" y="325"/>
                  </a:lnTo>
                  <a:lnTo>
                    <a:pt x="981644" y="3365"/>
                  </a:lnTo>
                  <a:lnTo>
                    <a:pt x="976503" y="8929"/>
                  </a:lnTo>
                  <a:lnTo>
                    <a:pt x="973923" y="16053"/>
                  </a:lnTo>
                  <a:lnTo>
                    <a:pt x="974248" y="23344"/>
                  </a:lnTo>
                  <a:lnTo>
                    <a:pt x="977288" y="29968"/>
                  </a:lnTo>
                  <a:lnTo>
                    <a:pt x="982853" y="35091"/>
                  </a:lnTo>
                  <a:lnTo>
                    <a:pt x="1035667" y="67410"/>
                  </a:lnTo>
                  <a:lnTo>
                    <a:pt x="1106043" y="68873"/>
                  </a:lnTo>
                  <a:lnTo>
                    <a:pt x="1105336" y="104179"/>
                  </a:lnTo>
                  <a:lnTo>
                    <a:pt x="1105281" y="106973"/>
                  </a:lnTo>
                  <a:lnTo>
                    <a:pt x="1110485" y="106973"/>
                  </a:lnTo>
                  <a:lnTo>
                    <a:pt x="1143381" y="88685"/>
                  </a:lnTo>
                  <a:lnTo>
                    <a:pt x="1002664" y="2579"/>
                  </a:lnTo>
                  <a:lnTo>
                    <a:pt x="995594" y="0"/>
                  </a:lnTo>
                  <a:close/>
                </a:path>
                <a:path w="1143635" h="171450">
                  <a:moveTo>
                    <a:pt x="762" y="45886"/>
                  </a:moveTo>
                  <a:lnTo>
                    <a:pt x="0" y="83986"/>
                  </a:lnTo>
                  <a:lnTo>
                    <a:pt x="1034780" y="105507"/>
                  </a:lnTo>
                  <a:lnTo>
                    <a:pt x="1067880" y="87122"/>
                  </a:lnTo>
                  <a:lnTo>
                    <a:pt x="1035667" y="67410"/>
                  </a:lnTo>
                  <a:lnTo>
                    <a:pt x="762" y="45886"/>
                  </a:lnTo>
                  <a:close/>
                </a:path>
                <a:path w="1143635" h="171450">
                  <a:moveTo>
                    <a:pt x="1096391" y="71286"/>
                  </a:moveTo>
                  <a:lnTo>
                    <a:pt x="1067880" y="87122"/>
                  </a:lnTo>
                  <a:lnTo>
                    <a:pt x="1095756" y="104179"/>
                  </a:lnTo>
                  <a:lnTo>
                    <a:pt x="1096391" y="71286"/>
                  </a:lnTo>
                  <a:close/>
                </a:path>
                <a:path w="1143635" h="171450">
                  <a:moveTo>
                    <a:pt x="1105994" y="71286"/>
                  </a:moveTo>
                  <a:lnTo>
                    <a:pt x="1096391" y="71286"/>
                  </a:lnTo>
                  <a:lnTo>
                    <a:pt x="1095756" y="104179"/>
                  </a:lnTo>
                  <a:lnTo>
                    <a:pt x="1105336" y="104179"/>
                  </a:lnTo>
                  <a:lnTo>
                    <a:pt x="1105994" y="71286"/>
                  </a:lnTo>
                  <a:close/>
                </a:path>
                <a:path w="1143635" h="171450">
                  <a:moveTo>
                    <a:pt x="1035667" y="67410"/>
                  </a:moveTo>
                  <a:lnTo>
                    <a:pt x="1067880" y="87122"/>
                  </a:lnTo>
                  <a:lnTo>
                    <a:pt x="1096391" y="71286"/>
                  </a:lnTo>
                  <a:lnTo>
                    <a:pt x="1105994" y="71286"/>
                  </a:lnTo>
                  <a:lnTo>
                    <a:pt x="1106043" y="68873"/>
                  </a:lnTo>
                  <a:lnTo>
                    <a:pt x="1035667" y="674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38436" y="4464568"/>
              <a:ext cx="1200798" cy="234333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3371469" y="4472209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80" y="105436"/>
                  </a:moveTo>
                  <a:lnTo>
                    <a:pt x="980693" y="135477"/>
                  </a:lnTo>
                  <a:lnTo>
                    <a:pt x="974971" y="140436"/>
                  </a:lnTo>
                  <a:lnTo>
                    <a:pt x="971676" y="146954"/>
                  </a:lnTo>
                  <a:lnTo>
                    <a:pt x="971049" y="154211"/>
                  </a:lnTo>
                  <a:lnTo>
                    <a:pt x="973327" y="161385"/>
                  </a:lnTo>
                  <a:lnTo>
                    <a:pt x="978233" y="167181"/>
                  </a:lnTo>
                  <a:lnTo>
                    <a:pt x="984757" y="170513"/>
                  </a:lnTo>
                  <a:lnTo>
                    <a:pt x="992044" y="171154"/>
                  </a:lnTo>
                  <a:lnTo>
                    <a:pt x="999235" y="168878"/>
                  </a:lnTo>
                  <a:lnTo>
                    <a:pt x="1110537" y="106902"/>
                  </a:lnTo>
                  <a:lnTo>
                    <a:pt x="1105280" y="106902"/>
                  </a:lnTo>
                  <a:lnTo>
                    <a:pt x="1034780" y="105436"/>
                  </a:lnTo>
                  <a:close/>
                </a:path>
                <a:path w="1143635" h="171450">
                  <a:moveTo>
                    <a:pt x="1067853" y="87065"/>
                  </a:moveTo>
                  <a:lnTo>
                    <a:pt x="1034780" y="105436"/>
                  </a:lnTo>
                  <a:lnTo>
                    <a:pt x="1105280" y="106902"/>
                  </a:lnTo>
                  <a:lnTo>
                    <a:pt x="1105336" y="104108"/>
                  </a:lnTo>
                  <a:lnTo>
                    <a:pt x="1095755" y="104108"/>
                  </a:lnTo>
                  <a:lnTo>
                    <a:pt x="1067853" y="87065"/>
                  </a:lnTo>
                  <a:close/>
                </a:path>
                <a:path w="1143635" h="171450">
                  <a:moveTo>
                    <a:pt x="995594" y="0"/>
                  </a:moveTo>
                  <a:lnTo>
                    <a:pt x="988298" y="317"/>
                  </a:lnTo>
                  <a:lnTo>
                    <a:pt x="981644" y="3349"/>
                  </a:lnTo>
                  <a:lnTo>
                    <a:pt x="976502" y="8858"/>
                  </a:lnTo>
                  <a:lnTo>
                    <a:pt x="973923" y="15984"/>
                  </a:lnTo>
                  <a:lnTo>
                    <a:pt x="974248" y="23288"/>
                  </a:lnTo>
                  <a:lnTo>
                    <a:pt x="977288" y="29950"/>
                  </a:lnTo>
                  <a:lnTo>
                    <a:pt x="982852" y="35147"/>
                  </a:lnTo>
                  <a:lnTo>
                    <a:pt x="1035552" y="67336"/>
                  </a:lnTo>
                  <a:lnTo>
                    <a:pt x="1106042" y="68802"/>
                  </a:lnTo>
                  <a:lnTo>
                    <a:pt x="1105336" y="104108"/>
                  </a:lnTo>
                  <a:lnTo>
                    <a:pt x="1105280" y="106902"/>
                  </a:lnTo>
                  <a:lnTo>
                    <a:pt x="1110537" y="106902"/>
                  </a:lnTo>
                  <a:lnTo>
                    <a:pt x="1143380" y="88614"/>
                  </a:lnTo>
                  <a:lnTo>
                    <a:pt x="1002664" y="2635"/>
                  </a:lnTo>
                  <a:lnTo>
                    <a:pt x="995594" y="0"/>
                  </a:lnTo>
                  <a:close/>
                </a:path>
                <a:path w="1143635" h="171450">
                  <a:moveTo>
                    <a:pt x="761" y="45815"/>
                  </a:moveTo>
                  <a:lnTo>
                    <a:pt x="0" y="83915"/>
                  </a:lnTo>
                  <a:lnTo>
                    <a:pt x="1034780" y="105436"/>
                  </a:lnTo>
                  <a:lnTo>
                    <a:pt x="1067853" y="87065"/>
                  </a:lnTo>
                  <a:lnTo>
                    <a:pt x="1035552" y="67336"/>
                  </a:lnTo>
                  <a:lnTo>
                    <a:pt x="761" y="45815"/>
                  </a:lnTo>
                  <a:close/>
                </a:path>
                <a:path w="1143635" h="171450">
                  <a:moveTo>
                    <a:pt x="1096390" y="71215"/>
                  </a:moveTo>
                  <a:lnTo>
                    <a:pt x="1067853" y="87065"/>
                  </a:lnTo>
                  <a:lnTo>
                    <a:pt x="1095755" y="104108"/>
                  </a:lnTo>
                  <a:lnTo>
                    <a:pt x="1096390" y="71215"/>
                  </a:lnTo>
                  <a:close/>
                </a:path>
                <a:path w="1143635" h="171450">
                  <a:moveTo>
                    <a:pt x="1105994" y="71215"/>
                  </a:moveTo>
                  <a:lnTo>
                    <a:pt x="1096390" y="71215"/>
                  </a:lnTo>
                  <a:lnTo>
                    <a:pt x="1095755" y="104108"/>
                  </a:lnTo>
                  <a:lnTo>
                    <a:pt x="1105336" y="104108"/>
                  </a:lnTo>
                  <a:lnTo>
                    <a:pt x="1105994" y="71215"/>
                  </a:lnTo>
                  <a:close/>
                </a:path>
                <a:path w="1143635" h="171450">
                  <a:moveTo>
                    <a:pt x="1035552" y="67336"/>
                  </a:moveTo>
                  <a:lnTo>
                    <a:pt x="1067853" y="87065"/>
                  </a:lnTo>
                  <a:lnTo>
                    <a:pt x="1096390" y="71215"/>
                  </a:lnTo>
                  <a:lnTo>
                    <a:pt x="1105994" y="71215"/>
                  </a:lnTo>
                  <a:lnTo>
                    <a:pt x="1106042" y="68802"/>
                  </a:lnTo>
                  <a:lnTo>
                    <a:pt x="1035552" y="67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461129" y="4323130"/>
              <a:ext cx="431711" cy="383743"/>
            </a:xfrm>
            <a:prstGeom prst="rect">
              <a:avLst/>
            </a:prstGeom>
          </p:spPr>
        </p:pic>
      </p:grpSp>
      <p:sp>
        <p:nvSpPr>
          <p:cNvPr id="51" name="object 51"/>
          <p:cNvSpPr txBox="1"/>
          <p:nvPr/>
        </p:nvSpPr>
        <p:spPr>
          <a:xfrm>
            <a:off x="1393316" y="4197753"/>
            <a:ext cx="151765" cy="62293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800" b="1" spc="-50" dirty="0">
                <a:latin typeface="Calibri"/>
                <a:cs typeface="Calibri"/>
              </a:rPr>
              <a:t>0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800" b="1" spc="-5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594352" y="4373384"/>
            <a:ext cx="1422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762250" y="4103623"/>
            <a:ext cx="609600" cy="838200"/>
          </a:xfrm>
          <a:custGeom>
            <a:avLst/>
            <a:gdLst/>
            <a:ahLst/>
            <a:cxnLst/>
            <a:rect l="l" t="t" r="r" b="b"/>
            <a:pathLst>
              <a:path w="609600" h="838200">
                <a:moveTo>
                  <a:pt x="0" y="0"/>
                </a:moveTo>
                <a:lnTo>
                  <a:pt x="304800" y="0"/>
                </a:lnTo>
                <a:lnTo>
                  <a:pt x="346146" y="3827"/>
                </a:lnTo>
                <a:lnTo>
                  <a:pt x="385806" y="14975"/>
                </a:lnTo>
                <a:lnTo>
                  <a:pt x="423416" y="32944"/>
                </a:lnTo>
                <a:lnTo>
                  <a:pt x="458611" y="57234"/>
                </a:lnTo>
                <a:lnTo>
                  <a:pt x="491028" y="87345"/>
                </a:lnTo>
                <a:lnTo>
                  <a:pt x="520303" y="122777"/>
                </a:lnTo>
                <a:lnTo>
                  <a:pt x="546072" y="163029"/>
                </a:lnTo>
                <a:lnTo>
                  <a:pt x="567972" y="207602"/>
                </a:lnTo>
                <a:lnTo>
                  <a:pt x="585638" y="255996"/>
                </a:lnTo>
                <a:lnTo>
                  <a:pt x="598707" y="307710"/>
                </a:lnTo>
                <a:lnTo>
                  <a:pt x="606816" y="362245"/>
                </a:lnTo>
                <a:lnTo>
                  <a:pt x="609600" y="419100"/>
                </a:lnTo>
                <a:lnTo>
                  <a:pt x="606816" y="475981"/>
                </a:lnTo>
                <a:lnTo>
                  <a:pt x="598707" y="530533"/>
                </a:lnTo>
                <a:lnTo>
                  <a:pt x="585638" y="582257"/>
                </a:lnTo>
                <a:lnTo>
                  <a:pt x="567972" y="630653"/>
                </a:lnTo>
                <a:lnTo>
                  <a:pt x="546072" y="675224"/>
                </a:lnTo>
                <a:lnTo>
                  <a:pt x="520303" y="715470"/>
                </a:lnTo>
                <a:lnTo>
                  <a:pt x="491028" y="750893"/>
                </a:lnTo>
                <a:lnTo>
                  <a:pt x="458611" y="780993"/>
                </a:lnTo>
                <a:lnTo>
                  <a:pt x="423416" y="805273"/>
                </a:lnTo>
                <a:lnTo>
                  <a:pt x="385806" y="823233"/>
                </a:lnTo>
                <a:lnTo>
                  <a:pt x="346146" y="834375"/>
                </a:lnTo>
                <a:lnTo>
                  <a:pt x="304800" y="838200"/>
                </a:lnTo>
                <a:lnTo>
                  <a:pt x="0" y="838200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4" name="object 54"/>
          <p:cNvGrpSpPr/>
          <p:nvPr/>
        </p:nvGrpSpPr>
        <p:grpSpPr>
          <a:xfrm>
            <a:off x="1260678" y="5528373"/>
            <a:ext cx="3279140" cy="781050"/>
            <a:chOff x="1260678" y="5528373"/>
            <a:chExt cx="3279140" cy="781050"/>
          </a:xfrm>
        </p:grpSpPr>
        <p:pic>
          <p:nvPicPr>
            <p:cNvPr id="55" name="object 5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86090" y="5702717"/>
              <a:ext cx="1200798" cy="234333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618868" y="5710685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43" y="105408"/>
                  </a:moveTo>
                  <a:lnTo>
                    <a:pt x="980820" y="135530"/>
                  </a:lnTo>
                  <a:lnTo>
                    <a:pt x="975026" y="140452"/>
                  </a:lnTo>
                  <a:lnTo>
                    <a:pt x="971708" y="146966"/>
                  </a:lnTo>
                  <a:lnTo>
                    <a:pt x="971105" y="154243"/>
                  </a:lnTo>
                  <a:lnTo>
                    <a:pt x="973455" y="161451"/>
                  </a:lnTo>
                  <a:lnTo>
                    <a:pt x="978342" y="167195"/>
                  </a:lnTo>
                  <a:lnTo>
                    <a:pt x="984837" y="170496"/>
                  </a:lnTo>
                  <a:lnTo>
                    <a:pt x="992118" y="171116"/>
                  </a:lnTo>
                  <a:lnTo>
                    <a:pt x="999363" y="168817"/>
                  </a:lnTo>
                  <a:lnTo>
                    <a:pt x="1110557" y="106777"/>
                  </a:lnTo>
                  <a:lnTo>
                    <a:pt x="1105281" y="106777"/>
                  </a:lnTo>
                  <a:lnTo>
                    <a:pt x="1034843" y="105408"/>
                  </a:lnTo>
                  <a:close/>
                </a:path>
                <a:path w="1143635" h="171450">
                  <a:moveTo>
                    <a:pt x="1067863" y="86997"/>
                  </a:moveTo>
                  <a:lnTo>
                    <a:pt x="1034843" y="105408"/>
                  </a:lnTo>
                  <a:lnTo>
                    <a:pt x="1105281" y="106777"/>
                  </a:lnTo>
                  <a:lnTo>
                    <a:pt x="1105336" y="103996"/>
                  </a:lnTo>
                  <a:lnTo>
                    <a:pt x="1095756" y="103996"/>
                  </a:lnTo>
                  <a:lnTo>
                    <a:pt x="1067863" y="86997"/>
                  </a:lnTo>
                  <a:close/>
                </a:path>
                <a:path w="1143635" h="171450">
                  <a:moveTo>
                    <a:pt x="995467" y="0"/>
                  </a:moveTo>
                  <a:lnTo>
                    <a:pt x="988171" y="332"/>
                  </a:lnTo>
                  <a:lnTo>
                    <a:pt x="981517" y="3379"/>
                  </a:lnTo>
                  <a:lnTo>
                    <a:pt x="976376" y="8936"/>
                  </a:lnTo>
                  <a:lnTo>
                    <a:pt x="973796" y="16044"/>
                  </a:lnTo>
                  <a:lnTo>
                    <a:pt x="974121" y="23338"/>
                  </a:lnTo>
                  <a:lnTo>
                    <a:pt x="977161" y="29975"/>
                  </a:lnTo>
                  <a:lnTo>
                    <a:pt x="982726" y="35111"/>
                  </a:lnTo>
                  <a:lnTo>
                    <a:pt x="1035576" y="67320"/>
                  </a:lnTo>
                  <a:lnTo>
                    <a:pt x="1106043" y="68690"/>
                  </a:lnTo>
                  <a:lnTo>
                    <a:pt x="1105336" y="103996"/>
                  </a:lnTo>
                  <a:lnTo>
                    <a:pt x="1105281" y="106777"/>
                  </a:lnTo>
                  <a:lnTo>
                    <a:pt x="1110557" y="106777"/>
                  </a:lnTo>
                  <a:lnTo>
                    <a:pt x="1143381" y="88464"/>
                  </a:lnTo>
                  <a:lnTo>
                    <a:pt x="1002538" y="2586"/>
                  </a:lnTo>
                  <a:lnTo>
                    <a:pt x="995467" y="0"/>
                  </a:lnTo>
                  <a:close/>
                </a:path>
                <a:path w="1143635" h="171450">
                  <a:moveTo>
                    <a:pt x="762" y="47201"/>
                  </a:moveTo>
                  <a:lnTo>
                    <a:pt x="0" y="85289"/>
                  </a:lnTo>
                  <a:lnTo>
                    <a:pt x="1034843" y="105408"/>
                  </a:lnTo>
                  <a:lnTo>
                    <a:pt x="1067863" y="86997"/>
                  </a:lnTo>
                  <a:lnTo>
                    <a:pt x="1035576" y="67320"/>
                  </a:lnTo>
                  <a:lnTo>
                    <a:pt x="762" y="47201"/>
                  </a:lnTo>
                  <a:close/>
                </a:path>
                <a:path w="1143635" h="171450">
                  <a:moveTo>
                    <a:pt x="1096391" y="71090"/>
                  </a:moveTo>
                  <a:lnTo>
                    <a:pt x="1067863" y="86997"/>
                  </a:lnTo>
                  <a:lnTo>
                    <a:pt x="1095756" y="103996"/>
                  </a:lnTo>
                  <a:lnTo>
                    <a:pt x="1096391" y="71090"/>
                  </a:lnTo>
                  <a:close/>
                </a:path>
                <a:path w="1143635" h="171450">
                  <a:moveTo>
                    <a:pt x="1105994" y="71090"/>
                  </a:moveTo>
                  <a:lnTo>
                    <a:pt x="1096391" y="71090"/>
                  </a:lnTo>
                  <a:lnTo>
                    <a:pt x="1095756" y="103996"/>
                  </a:lnTo>
                  <a:lnTo>
                    <a:pt x="1105336" y="103996"/>
                  </a:lnTo>
                  <a:lnTo>
                    <a:pt x="1105994" y="71090"/>
                  </a:lnTo>
                  <a:close/>
                </a:path>
                <a:path w="1143635" h="171450">
                  <a:moveTo>
                    <a:pt x="1035576" y="67320"/>
                  </a:moveTo>
                  <a:lnTo>
                    <a:pt x="1067863" y="86997"/>
                  </a:lnTo>
                  <a:lnTo>
                    <a:pt x="1096391" y="71090"/>
                  </a:lnTo>
                  <a:lnTo>
                    <a:pt x="1105994" y="71090"/>
                  </a:lnTo>
                  <a:lnTo>
                    <a:pt x="1106043" y="68690"/>
                  </a:lnTo>
                  <a:lnTo>
                    <a:pt x="1035576" y="673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76958" y="5886640"/>
              <a:ext cx="1397127" cy="422719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618868" y="5986910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43" y="105408"/>
                  </a:moveTo>
                  <a:lnTo>
                    <a:pt x="980820" y="135530"/>
                  </a:lnTo>
                  <a:lnTo>
                    <a:pt x="975026" y="140452"/>
                  </a:lnTo>
                  <a:lnTo>
                    <a:pt x="971708" y="146966"/>
                  </a:lnTo>
                  <a:lnTo>
                    <a:pt x="971105" y="154243"/>
                  </a:lnTo>
                  <a:lnTo>
                    <a:pt x="973455" y="161451"/>
                  </a:lnTo>
                  <a:lnTo>
                    <a:pt x="978342" y="167195"/>
                  </a:lnTo>
                  <a:lnTo>
                    <a:pt x="984837" y="170495"/>
                  </a:lnTo>
                  <a:lnTo>
                    <a:pt x="992118" y="171111"/>
                  </a:lnTo>
                  <a:lnTo>
                    <a:pt x="999363" y="168804"/>
                  </a:lnTo>
                  <a:lnTo>
                    <a:pt x="1110552" y="106777"/>
                  </a:lnTo>
                  <a:lnTo>
                    <a:pt x="1105281" y="106777"/>
                  </a:lnTo>
                  <a:lnTo>
                    <a:pt x="1034843" y="105408"/>
                  </a:lnTo>
                  <a:close/>
                </a:path>
                <a:path w="1143635" h="171450">
                  <a:moveTo>
                    <a:pt x="1067863" y="86997"/>
                  </a:moveTo>
                  <a:lnTo>
                    <a:pt x="1034843" y="105408"/>
                  </a:lnTo>
                  <a:lnTo>
                    <a:pt x="1105281" y="106777"/>
                  </a:lnTo>
                  <a:lnTo>
                    <a:pt x="1105336" y="103996"/>
                  </a:lnTo>
                  <a:lnTo>
                    <a:pt x="1095756" y="103996"/>
                  </a:lnTo>
                  <a:lnTo>
                    <a:pt x="1067863" y="86997"/>
                  </a:lnTo>
                  <a:close/>
                </a:path>
                <a:path w="1143635" h="171450">
                  <a:moveTo>
                    <a:pt x="995467" y="0"/>
                  </a:moveTo>
                  <a:lnTo>
                    <a:pt x="988171" y="331"/>
                  </a:lnTo>
                  <a:lnTo>
                    <a:pt x="981517" y="3374"/>
                  </a:lnTo>
                  <a:lnTo>
                    <a:pt x="976376" y="8924"/>
                  </a:lnTo>
                  <a:lnTo>
                    <a:pt x="973796" y="16039"/>
                  </a:lnTo>
                  <a:lnTo>
                    <a:pt x="974121" y="23337"/>
                  </a:lnTo>
                  <a:lnTo>
                    <a:pt x="977161" y="29975"/>
                  </a:lnTo>
                  <a:lnTo>
                    <a:pt x="982726" y="35111"/>
                  </a:lnTo>
                  <a:lnTo>
                    <a:pt x="1035574" y="67319"/>
                  </a:lnTo>
                  <a:lnTo>
                    <a:pt x="1106043" y="68690"/>
                  </a:lnTo>
                  <a:lnTo>
                    <a:pt x="1105336" y="103996"/>
                  </a:lnTo>
                  <a:lnTo>
                    <a:pt x="1105281" y="106777"/>
                  </a:lnTo>
                  <a:lnTo>
                    <a:pt x="1110552" y="106777"/>
                  </a:lnTo>
                  <a:lnTo>
                    <a:pt x="1143381" y="88464"/>
                  </a:lnTo>
                  <a:lnTo>
                    <a:pt x="1002538" y="2587"/>
                  </a:lnTo>
                  <a:lnTo>
                    <a:pt x="995467" y="0"/>
                  </a:lnTo>
                  <a:close/>
                </a:path>
                <a:path w="1143635" h="171450">
                  <a:moveTo>
                    <a:pt x="762" y="47189"/>
                  </a:moveTo>
                  <a:lnTo>
                    <a:pt x="0" y="85289"/>
                  </a:lnTo>
                  <a:lnTo>
                    <a:pt x="1034843" y="105408"/>
                  </a:lnTo>
                  <a:lnTo>
                    <a:pt x="1067863" y="86997"/>
                  </a:lnTo>
                  <a:lnTo>
                    <a:pt x="1035574" y="67319"/>
                  </a:lnTo>
                  <a:lnTo>
                    <a:pt x="762" y="47189"/>
                  </a:lnTo>
                  <a:close/>
                </a:path>
                <a:path w="1143635" h="171450">
                  <a:moveTo>
                    <a:pt x="1096391" y="71090"/>
                  </a:moveTo>
                  <a:lnTo>
                    <a:pt x="1067863" y="86997"/>
                  </a:lnTo>
                  <a:lnTo>
                    <a:pt x="1095756" y="103996"/>
                  </a:lnTo>
                  <a:lnTo>
                    <a:pt x="1096391" y="71090"/>
                  </a:lnTo>
                  <a:close/>
                </a:path>
                <a:path w="1143635" h="171450">
                  <a:moveTo>
                    <a:pt x="1105994" y="71090"/>
                  </a:moveTo>
                  <a:lnTo>
                    <a:pt x="1096391" y="71090"/>
                  </a:lnTo>
                  <a:lnTo>
                    <a:pt x="1095756" y="103996"/>
                  </a:lnTo>
                  <a:lnTo>
                    <a:pt x="1105336" y="103996"/>
                  </a:lnTo>
                  <a:lnTo>
                    <a:pt x="1105994" y="71090"/>
                  </a:lnTo>
                  <a:close/>
                </a:path>
                <a:path w="1143635" h="171450">
                  <a:moveTo>
                    <a:pt x="1035574" y="67319"/>
                  </a:moveTo>
                  <a:lnTo>
                    <a:pt x="1067863" y="86997"/>
                  </a:lnTo>
                  <a:lnTo>
                    <a:pt x="1096391" y="71090"/>
                  </a:lnTo>
                  <a:lnTo>
                    <a:pt x="1105994" y="71090"/>
                  </a:lnTo>
                  <a:lnTo>
                    <a:pt x="1106043" y="68690"/>
                  </a:lnTo>
                  <a:lnTo>
                    <a:pt x="1035574" y="673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338436" y="5850516"/>
              <a:ext cx="1200798" cy="228074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3371468" y="5855130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43" y="105413"/>
                  </a:moveTo>
                  <a:lnTo>
                    <a:pt x="980820" y="135535"/>
                  </a:lnTo>
                  <a:lnTo>
                    <a:pt x="975026" y="140452"/>
                  </a:lnTo>
                  <a:lnTo>
                    <a:pt x="971708" y="146967"/>
                  </a:lnTo>
                  <a:lnTo>
                    <a:pt x="971105" y="154247"/>
                  </a:lnTo>
                  <a:lnTo>
                    <a:pt x="973454" y="161456"/>
                  </a:lnTo>
                  <a:lnTo>
                    <a:pt x="978342" y="167200"/>
                  </a:lnTo>
                  <a:lnTo>
                    <a:pt x="984837" y="170500"/>
                  </a:lnTo>
                  <a:lnTo>
                    <a:pt x="992118" y="171116"/>
                  </a:lnTo>
                  <a:lnTo>
                    <a:pt x="999363" y="168809"/>
                  </a:lnTo>
                  <a:lnTo>
                    <a:pt x="1110552" y="106783"/>
                  </a:lnTo>
                  <a:lnTo>
                    <a:pt x="1105280" y="106783"/>
                  </a:lnTo>
                  <a:lnTo>
                    <a:pt x="1034843" y="105413"/>
                  </a:lnTo>
                  <a:close/>
                </a:path>
                <a:path w="1143635" h="171450">
                  <a:moveTo>
                    <a:pt x="1067863" y="87002"/>
                  </a:moveTo>
                  <a:lnTo>
                    <a:pt x="1034843" y="105413"/>
                  </a:lnTo>
                  <a:lnTo>
                    <a:pt x="1105280" y="106783"/>
                  </a:lnTo>
                  <a:lnTo>
                    <a:pt x="1105336" y="104001"/>
                  </a:lnTo>
                  <a:lnTo>
                    <a:pt x="1095755" y="104001"/>
                  </a:lnTo>
                  <a:lnTo>
                    <a:pt x="1067863" y="87002"/>
                  </a:lnTo>
                  <a:close/>
                </a:path>
                <a:path w="1143635" h="171450">
                  <a:moveTo>
                    <a:pt x="995467" y="0"/>
                  </a:moveTo>
                  <a:lnTo>
                    <a:pt x="988171" y="334"/>
                  </a:lnTo>
                  <a:lnTo>
                    <a:pt x="981517" y="3379"/>
                  </a:lnTo>
                  <a:lnTo>
                    <a:pt x="976376" y="8929"/>
                  </a:lnTo>
                  <a:lnTo>
                    <a:pt x="973796" y="16045"/>
                  </a:lnTo>
                  <a:lnTo>
                    <a:pt x="974121" y="23342"/>
                  </a:lnTo>
                  <a:lnTo>
                    <a:pt x="977161" y="29980"/>
                  </a:lnTo>
                  <a:lnTo>
                    <a:pt x="982726" y="35117"/>
                  </a:lnTo>
                  <a:lnTo>
                    <a:pt x="1035554" y="67312"/>
                  </a:lnTo>
                  <a:lnTo>
                    <a:pt x="1106042" y="68683"/>
                  </a:lnTo>
                  <a:lnTo>
                    <a:pt x="1105336" y="104001"/>
                  </a:lnTo>
                  <a:lnTo>
                    <a:pt x="1105280" y="106783"/>
                  </a:lnTo>
                  <a:lnTo>
                    <a:pt x="1110552" y="106783"/>
                  </a:lnTo>
                  <a:lnTo>
                    <a:pt x="1143380" y="88469"/>
                  </a:lnTo>
                  <a:lnTo>
                    <a:pt x="1002538" y="2579"/>
                  </a:lnTo>
                  <a:lnTo>
                    <a:pt x="995467" y="0"/>
                  </a:lnTo>
                  <a:close/>
                </a:path>
                <a:path w="1143635" h="171450">
                  <a:moveTo>
                    <a:pt x="761" y="47194"/>
                  </a:moveTo>
                  <a:lnTo>
                    <a:pt x="0" y="85294"/>
                  </a:lnTo>
                  <a:lnTo>
                    <a:pt x="1034843" y="105413"/>
                  </a:lnTo>
                  <a:lnTo>
                    <a:pt x="1067863" y="87002"/>
                  </a:lnTo>
                  <a:lnTo>
                    <a:pt x="1035554" y="67312"/>
                  </a:lnTo>
                  <a:lnTo>
                    <a:pt x="761" y="47194"/>
                  </a:lnTo>
                  <a:close/>
                </a:path>
                <a:path w="1143635" h="171450">
                  <a:moveTo>
                    <a:pt x="1096390" y="71096"/>
                  </a:moveTo>
                  <a:lnTo>
                    <a:pt x="1067863" y="87002"/>
                  </a:lnTo>
                  <a:lnTo>
                    <a:pt x="1095755" y="104001"/>
                  </a:lnTo>
                  <a:lnTo>
                    <a:pt x="1096390" y="71096"/>
                  </a:lnTo>
                  <a:close/>
                </a:path>
                <a:path w="1143635" h="171450">
                  <a:moveTo>
                    <a:pt x="1105994" y="71096"/>
                  </a:moveTo>
                  <a:lnTo>
                    <a:pt x="1096390" y="71096"/>
                  </a:lnTo>
                  <a:lnTo>
                    <a:pt x="1095755" y="104001"/>
                  </a:lnTo>
                  <a:lnTo>
                    <a:pt x="1105336" y="104001"/>
                  </a:lnTo>
                  <a:lnTo>
                    <a:pt x="1105994" y="71096"/>
                  </a:lnTo>
                  <a:close/>
                </a:path>
                <a:path w="1143635" h="171450">
                  <a:moveTo>
                    <a:pt x="1035554" y="67312"/>
                  </a:moveTo>
                  <a:lnTo>
                    <a:pt x="1067863" y="87002"/>
                  </a:lnTo>
                  <a:lnTo>
                    <a:pt x="1096390" y="71096"/>
                  </a:lnTo>
                  <a:lnTo>
                    <a:pt x="1105994" y="71096"/>
                  </a:lnTo>
                  <a:lnTo>
                    <a:pt x="1106042" y="68683"/>
                  </a:lnTo>
                  <a:lnTo>
                    <a:pt x="1035554" y="673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60678" y="5528373"/>
              <a:ext cx="431711" cy="383743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60678" y="5826683"/>
              <a:ext cx="440715" cy="383743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1393316" y="5555244"/>
            <a:ext cx="151765" cy="62293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1800" b="1" spc="-50" dirty="0">
                <a:latin typeface="Calibri"/>
                <a:cs typeface="Calibri"/>
              </a:rPr>
              <a:t>1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800" b="1" spc="-5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4" name="object 64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4461128" y="5694769"/>
            <a:ext cx="440715" cy="383743"/>
          </a:xfrm>
          <a:prstGeom prst="rect">
            <a:avLst/>
          </a:prstGeom>
        </p:spPr>
      </p:pic>
      <p:sp>
        <p:nvSpPr>
          <p:cNvPr id="65" name="object 65"/>
          <p:cNvSpPr txBox="1"/>
          <p:nvPr/>
        </p:nvSpPr>
        <p:spPr>
          <a:xfrm>
            <a:off x="4594352" y="5745327"/>
            <a:ext cx="15176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2762250" y="5486400"/>
            <a:ext cx="609600" cy="838200"/>
          </a:xfrm>
          <a:custGeom>
            <a:avLst/>
            <a:gdLst/>
            <a:ahLst/>
            <a:cxnLst/>
            <a:rect l="l" t="t" r="r" b="b"/>
            <a:pathLst>
              <a:path w="609600" h="838200">
                <a:moveTo>
                  <a:pt x="0" y="0"/>
                </a:moveTo>
                <a:lnTo>
                  <a:pt x="304800" y="0"/>
                </a:lnTo>
                <a:lnTo>
                  <a:pt x="346146" y="3825"/>
                </a:lnTo>
                <a:lnTo>
                  <a:pt x="385806" y="14971"/>
                </a:lnTo>
                <a:lnTo>
                  <a:pt x="423416" y="32935"/>
                </a:lnTo>
                <a:lnTo>
                  <a:pt x="458611" y="57220"/>
                </a:lnTo>
                <a:lnTo>
                  <a:pt x="491028" y="87326"/>
                </a:lnTo>
                <a:lnTo>
                  <a:pt x="520303" y="122753"/>
                </a:lnTo>
                <a:lnTo>
                  <a:pt x="546072" y="163002"/>
                </a:lnTo>
                <a:lnTo>
                  <a:pt x="567972" y="207574"/>
                </a:lnTo>
                <a:lnTo>
                  <a:pt x="585638" y="255969"/>
                </a:lnTo>
                <a:lnTo>
                  <a:pt x="598707" y="307688"/>
                </a:lnTo>
                <a:lnTo>
                  <a:pt x="606816" y="362231"/>
                </a:lnTo>
                <a:lnTo>
                  <a:pt x="609600" y="419100"/>
                </a:lnTo>
                <a:lnTo>
                  <a:pt x="606816" y="475968"/>
                </a:lnTo>
                <a:lnTo>
                  <a:pt x="598707" y="530511"/>
                </a:lnTo>
                <a:lnTo>
                  <a:pt x="585638" y="582230"/>
                </a:lnTo>
                <a:lnTo>
                  <a:pt x="567972" y="630625"/>
                </a:lnTo>
                <a:lnTo>
                  <a:pt x="546072" y="675197"/>
                </a:lnTo>
                <a:lnTo>
                  <a:pt x="520303" y="715446"/>
                </a:lnTo>
                <a:lnTo>
                  <a:pt x="491028" y="750873"/>
                </a:lnTo>
                <a:lnTo>
                  <a:pt x="458611" y="780979"/>
                </a:lnTo>
                <a:lnTo>
                  <a:pt x="423416" y="805264"/>
                </a:lnTo>
                <a:lnTo>
                  <a:pt x="385806" y="823228"/>
                </a:lnTo>
                <a:lnTo>
                  <a:pt x="346146" y="834374"/>
                </a:lnTo>
                <a:lnTo>
                  <a:pt x="304800" y="838200"/>
                </a:lnTo>
                <a:lnTo>
                  <a:pt x="0" y="838200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6105" y="88061"/>
            <a:ext cx="598995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42975" algn="l"/>
              </a:tabLst>
            </a:pPr>
            <a:r>
              <a:rPr b="1" u="none" spc="-25" dirty="0">
                <a:solidFill>
                  <a:srgbClr val="C00000"/>
                </a:solidFill>
                <a:latin typeface="Arial"/>
                <a:cs typeface="Arial"/>
              </a:rPr>
              <a:t>2.</a:t>
            </a:r>
            <a:r>
              <a:rPr b="1" u="none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Indempotence</a:t>
            </a:r>
            <a:r>
              <a:rPr b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Law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57224" y="1285811"/>
            <a:ext cx="2214880" cy="584835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3655" rIns="0" bIns="0" rtlCol="0">
            <a:spAutoFit/>
          </a:bodyPr>
          <a:lstStyle/>
          <a:p>
            <a:pPr marL="548640">
              <a:lnSpc>
                <a:spcPct val="100000"/>
              </a:lnSpc>
              <a:spcBef>
                <a:spcPts val="265"/>
              </a:spcBef>
            </a:pPr>
            <a:r>
              <a:rPr sz="3200" spc="-10" dirty="0">
                <a:latin typeface="Trebuchet MS"/>
                <a:cs typeface="Trebuchet MS"/>
              </a:rPr>
              <a:t>a)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spc="-10" dirty="0">
                <a:latin typeface="Trebuchet MS"/>
                <a:cs typeface="Trebuchet MS"/>
              </a:rPr>
              <a:t>X+X=X</a:t>
            </a:r>
            <a:endParaRPr sz="3200">
              <a:latin typeface="Trebuchet MS"/>
              <a:cs typeface="Trebuchet MS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489575" y="1693798"/>
          <a:ext cx="3434079" cy="1371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58365"/>
                <a:gridCol w="1275714"/>
              </a:tblGrid>
              <a:tr h="457200">
                <a:tc>
                  <a:txBody>
                    <a:bodyPr/>
                    <a:lstStyle/>
                    <a:p>
                      <a:pPr marL="295910">
                        <a:lnSpc>
                          <a:spcPct val="100000"/>
                        </a:lnSpc>
                        <a:spcBef>
                          <a:spcPts val="204"/>
                        </a:spcBef>
                        <a:tabLst>
                          <a:tab pos="1554480" algn="l"/>
                        </a:tabLst>
                      </a:pPr>
                      <a:r>
                        <a:rPr sz="2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R="45085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R=X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295910">
                        <a:lnSpc>
                          <a:spcPct val="100000"/>
                        </a:lnSpc>
                        <a:spcBef>
                          <a:spcPts val="204"/>
                        </a:spcBef>
                        <a:tabLst>
                          <a:tab pos="1608455" algn="l"/>
                        </a:tabLst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295910">
                        <a:lnSpc>
                          <a:spcPct val="100000"/>
                        </a:lnSpc>
                        <a:spcBef>
                          <a:spcPts val="204"/>
                        </a:spcBef>
                        <a:tabLst>
                          <a:tab pos="1609090" algn="l"/>
                        </a:tabLst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778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1719567" y="1905304"/>
            <a:ext cx="3545204" cy="1073785"/>
            <a:chOff x="1719567" y="1905304"/>
            <a:chExt cx="3545204" cy="107378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01148" y="2392945"/>
              <a:ext cx="1200798" cy="23433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733419" y="24007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98" y="140436"/>
                  </a:lnTo>
                  <a:lnTo>
                    <a:pt x="971803" y="146931"/>
                  </a:lnTo>
                  <a:lnTo>
                    <a:pt x="971176" y="154211"/>
                  </a:lnTo>
                  <a:lnTo>
                    <a:pt x="973454" y="161456"/>
                  </a:lnTo>
                  <a:lnTo>
                    <a:pt x="978360" y="167179"/>
                  </a:lnTo>
                  <a:lnTo>
                    <a:pt x="984884" y="170473"/>
                  </a:lnTo>
                  <a:lnTo>
                    <a:pt x="992171" y="171100"/>
                  </a:lnTo>
                  <a:lnTo>
                    <a:pt x="999363" y="168822"/>
                  </a:lnTo>
                  <a:lnTo>
                    <a:pt x="1110716" y="106719"/>
                  </a:lnTo>
                  <a:lnTo>
                    <a:pt x="1105280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0" y="106719"/>
                  </a:lnTo>
                  <a:lnTo>
                    <a:pt x="1105336" y="103925"/>
                  </a:lnTo>
                  <a:lnTo>
                    <a:pt x="1095755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521" y="0"/>
                  </a:moveTo>
                  <a:lnTo>
                    <a:pt x="988186" y="325"/>
                  </a:lnTo>
                  <a:lnTo>
                    <a:pt x="981519" y="3365"/>
                  </a:lnTo>
                  <a:lnTo>
                    <a:pt x="976376" y="8929"/>
                  </a:lnTo>
                  <a:lnTo>
                    <a:pt x="973814" y="16000"/>
                  </a:lnTo>
                  <a:lnTo>
                    <a:pt x="974169" y="23296"/>
                  </a:lnTo>
                  <a:lnTo>
                    <a:pt x="977215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2" y="68619"/>
                  </a:lnTo>
                  <a:lnTo>
                    <a:pt x="1105336" y="103925"/>
                  </a:lnTo>
                  <a:lnTo>
                    <a:pt x="1105280" y="106719"/>
                  </a:lnTo>
                  <a:lnTo>
                    <a:pt x="1110716" y="106719"/>
                  </a:lnTo>
                  <a:lnTo>
                    <a:pt x="1143507" y="88431"/>
                  </a:lnTo>
                  <a:lnTo>
                    <a:pt x="1002664" y="2579"/>
                  </a:lnTo>
                  <a:lnTo>
                    <a:pt x="995521" y="0"/>
                  </a:lnTo>
                  <a:close/>
                </a:path>
                <a:path w="1143635" h="171450">
                  <a:moveTo>
                    <a:pt x="761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1" y="47156"/>
                  </a:lnTo>
                  <a:close/>
                </a:path>
                <a:path w="1143635" h="171450">
                  <a:moveTo>
                    <a:pt x="1096390" y="71032"/>
                  </a:moveTo>
                  <a:lnTo>
                    <a:pt x="1067879" y="86949"/>
                  </a:lnTo>
                  <a:lnTo>
                    <a:pt x="1095755" y="103925"/>
                  </a:lnTo>
                  <a:lnTo>
                    <a:pt x="1096390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0" y="71032"/>
                  </a:lnTo>
                  <a:lnTo>
                    <a:pt x="1095755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0" y="71032"/>
                  </a:lnTo>
                  <a:lnTo>
                    <a:pt x="1105994" y="71032"/>
                  </a:lnTo>
                  <a:lnTo>
                    <a:pt x="1106042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19567" y="2167377"/>
              <a:ext cx="1200798" cy="22807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752218" y="21721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98" y="140436"/>
                  </a:lnTo>
                  <a:lnTo>
                    <a:pt x="971804" y="146931"/>
                  </a:lnTo>
                  <a:lnTo>
                    <a:pt x="971176" y="154211"/>
                  </a:lnTo>
                  <a:lnTo>
                    <a:pt x="973455" y="161456"/>
                  </a:lnTo>
                  <a:lnTo>
                    <a:pt x="978360" y="167179"/>
                  </a:lnTo>
                  <a:lnTo>
                    <a:pt x="984885" y="170473"/>
                  </a:lnTo>
                  <a:lnTo>
                    <a:pt x="992171" y="171100"/>
                  </a:lnTo>
                  <a:lnTo>
                    <a:pt x="999363" y="168822"/>
                  </a:lnTo>
                  <a:lnTo>
                    <a:pt x="1110716" y="106719"/>
                  </a:lnTo>
                  <a:lnTo>
                    <a:pt x="1105281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1" y="106719"/>
                  </a:lnTo>
                  <a:lnTo>
                    <a:pt x="1105336" y="103925"/>
                  </a:lnTo>
                  <a:lnTo>
                    <a:pt x="1095756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521" y="0"/>
                  </a:moveTo>
                  <a:lnTo>
                    <a:pt x="988187" y="325"/>
                  </a:lnTo>
                  <a:lnTo>
                    <a:pt x="981519" y="3365"/>
                  </a:lnTo>
                  <a:lnTo>
                    <a:pt x="976376" y="8929"/>
                  </a:lnTo>
                  <a:lnTo>
                    <a:pt x="973814" y="16000"/>
                  </a:lnTo>
                  <a:lnTo>
                    <a:pt x="974169" y="23296"/>
                  </a:lnTo>
                  <a:lnTo>
                    <a:pt x="977215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3" y="68619"/>
                  </a:lnTo>
                  <a:lnTo>
                    <a:pt x="1105336" y="103925"/>
                  </a:lnTo>
                  <a:lnTo>
                    <a:pt x="1105281" y="106719"/>
                  </a:lnTo>
                  <a:lnTo>
                    <a:pt x="1110716" y="106719"/>
                  </a:lnTo>
                  <a:lnTo>
                    <a:pt x="1143508" y="88431"/>
                  </a:lnTo>
                  <a:lnTo>
                    <a:pt x="1002664" y="2579"/>
                  </a:lnTo>
                  <a:lnTo>
                    <a:pt x="995521" y="0"/>
                  </a:lnTo>
                  <a:close/>
                </a:path>
                <a:path w="1143635" h="171450">
                  <a:moveTo>
                    <a:pt x="762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2" y="47156"/>
                  </a:lnTo>
                  <a:close/>
                </a:path>
                <a:path w="1143635" h="171450">
                  <a:moveTo>
                    <a:pt x="1096391" y="71032"/>
                  </a:moveTo>
                  <a:lnTo>
                    <a:pt x="1067879" y="86949"/>
                  </a:lnTo>
                  <a:lnTo>
                    <a:pt x="1095756" y="103925"/>
                  </a:lnTo>
                  <a:lnTo>
                    <a:pt x="1096391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1" y="71032"/>
                  </a:lnTo>
                  <a:lnTo>
                    <a:pt x="1095756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1" y="71032"/>
                  </a:lnTo>
                  <a:lnTo>
                    <a:pt x="1105994" y="71032"/>
                  </a:lnTo>
                  <a:lnTo>
                    <a:pt x="1106043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19567" y="2495672"/>
              <a:ext cx="1200798" cy="22807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752218" y="2500534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80" y="105436"/>
                  </a:moveTo>
                  <a:lnTo>
                    <a:pt x="980694" y="135477"/>
                  </a:lnTo>
                  <a:lnTo>
                    <a:pt x="974971" y="140436"/>
                  </a:lnTo>
                  <a:lnTo>
                    <a:pt x="971677" y="146954"/>
                  </a:lnTo>
                  <a:lnTo>
                    <a:pt x="971049" y="154211"/>
                  </a:lnTo>
                  <a:lnTo>
                    <a:pt x="973328" y="161385"/>
                  </a:lnTo>
                  <a:lnTo>
                    <a:pt x="978233" y="167181"/>
                  </a:lnTo>
                  <a:lnTo>
                    <a:pt x="984758" y="170513"/>
                  </a:lnTo>
                  <a:lnTo>
                    <a:pt x="992044" y="171154"/>
                  </a:lnTo>
                  <a:lnTo>
                    <a:pt x="999236" y="168878"/>
                  </a:lnTo>
                  <a:lnTo>
                    <a:pt x="1110812" y="106902"/>
                  </a:lnTo>
                  <a:lnTo>
                    <a:pt x="1105281" y="106902"/>
                  </a:lnTo>
                  <a:lnTo>
                    <a:pt x="1034780" y="105436"/>
                  </a:lnTo>
                  <a:close/>
                </a:path>
                <a:path w="1143635" h="171450">
                  <a:moveTo>
                    <a:pt x="1067853" y="87065"/>
                  </a:moveTo>
                  <a:lnTo>
                    <a:pt x="1034780" y="105436"/>
                  </a:lnTo>
                  <a:lnTo>
                    <a:pt x="1105281" y="106902"/>
                  </a:lnTo>
                  <a:lnTo>
                    <a:pt x="1105336" y="104108"/>
                  </a:lnTo>
                  <a:lnTo>
                    <a:pt x="1095756" y="104108"/>
                  </a:lnTo>
                  <a:lnTo>
                    <a:pt x="1067853" y="87065"/>
                  </a:lnTo>
                  <a:close/>
                </a:path>
                <a:path w="1143635" h="171450">
                  <a:moveTo>
                    <a:pt x="995594" y="0"/>
                  </a:moveTo>
                  <a:lnTo>
                    <a:pt x="988298" y="317"/>
                  </a:lnTo>
                  <a:lnTo>
                    <a:pt x="981644" y="3349"/>
                  </a:lnTo>
                  <a:lnTo>
                    <a:pt x="976503" y="8858"/>
                  </a:lnTo>
                  <a:lnTo>
                    <a:pt x="973923" y="15984"/>
                  </a:lnTo>
                  <a:lnTo>
                    <a:pt x="974248" y="23288"/>
                  </a:lnTo>
                  <a:lnTo>
                    <a:pt x="977288" y="29950"/>
                  </a:lnTo>
                  <a:lnTo>
                    <a:pt x="982853" y="35147"/>
                  </a:lnTo>
                  <a:lnTo>
                    <a:pt x="1035552" y="67336"/>
                  </a:lnTo>
                  <a:lnTo>
                    <a:pt x="1106043" y="68802"/>
                  </a:lnTo>
                  <a:lnTo>
                    <a:pt x="1105336" y="104108"/>
                  </a:lnTo>
                  <a:lnTo>
                    <a:pt x="1105281" y="106902"/>
                  </a:lnTo>
                  <a:lnTo>
                    <a:pt x="1110812" y="106902"/>
                  </a:lnTo>
                  <a:lnTo>
                    <a:pt x="1143508" y="88741"/>
                  </a:lnTo>
                  <a:lnTo>
                    <a:pt x="1002664" y="2635"/>
                  </a:lnTo>
                  <a:lnTo>
                    <a:pt x="995594" y="0"/>
                  </a:lnTo>
                  <a:close/>
                </a:path>
                <a:path w="1143635" h="171450">
                  <a:moveTo>
                    <a:pt x="762" y="45815"/>
                  </a:moveTo>
                  <a:lnTo>
                    <a:pt x="0" y="83915"/>
                  </a:lnTo>
                  <a:lnTo>
                    <a:pt x="1034780" y="105436"/>
                  </a:lnTo>
                  <a:lnTo>
                    <a:pt x="1067853" y="87065"/>
                  </a:lnTo>
                  <a:lnTo>
                    <a:pt x="1035552" y="67336"/>
                  </a:lnTo>
                  <a:lnTo>
                    <a:pt x="762" y="45815"/>
                  </a:lnTo>
                  <a:close/>
                </a:path>
                <a:path w="1143635" h="171450">
                  <a:moveTo>
                    <a:pt x="1096391" y="71215"/>
                  </a:moveTo>
                  <a:lnTo>
                    <a:pt x="1067853" y="87065"/>
                  </a:lnTo>
                  <a:lnTo>
                    <a:pt x="1095756" y="104108"/>
                  </a:lnTo>
                  <a:lnTo>
                    <a:pt x="1096391" y="71215"/>
                  </a:lnTo>
                  <a:close/>
                </a:path>
                <a:path w="1143635" h="171450">
                  <a:moveTo>
                    <a:pt x="1105994" y="71215"/>
                  </a:moveTo>
                  <a:lnTo>
                    <a:pt x="1096391" y="71215"/>
                  </a:lnTo>
                  <a:lnTo>
                    <a:pt x="1095756" y="104108"/>
                  </a:lnTo>
                  <a:lnTo>
                    <a:pt x="1105336" y="104108"/>
                  </a:lnTo>
                  <a:lnTo>
                    <a:pt x="1105994" y="71215"/>
                  </a:lnTo>
                  <a:close/>
                </a:path>
                <a:path w="1143635" h="171450">
                  <a:moveTo>
                    <a:pt x="1035552" y="67336"/>
                  </a:moveTo>
                  <a:lnTo>
                    <a:pt x="1067853" y="87065"/>
                  </a:lnTo>
                  <a:lnTo>
                    <a:pt x="1096391" y="71215"/>
                  </a:lnTo>
                  <a:lnTo>
                    <a:pt x="1105994" y="71215"/>
                  </a:lnTo>
                  <a:lnTo>
                    <a:pt x="1106043" y="68802"/>
                  </a:lnTo>
                  <a:lnTo>
                    <a:pt x="1035552" y="673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02686" y="2432888"/>
              <a:ext cx="1109268" cy="54564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755519" y="2462911"/>
              <a:ext cx="988694" cy="422275"/>
            </a:xfrm>
            <a:custGeom>
              <a:avLst/>
              <a:gdLst/>
              <a:ahLst/>
              <a:cxnLst/>
              <a:rect l="l" t="t" r="r" b="b"/>
              <a:pathLst>
                <a:path w="988695" h="422275">
                  <a:moveTo>
                    <a:pt x="988441" y="0"/>
                  </a:moveTo>
                  <a:lnTo>
                    <a:pt x="968518" y="42063"/>
                  </a:lnTo>
                  <a:lnTo>
                    <a:pt x="946018" y="82178"/>
                  </a:lnTo>
                  <a:lnTo>
                    <a:pt x="921063" y="120299"/>
                  </a:lnTo>
                  <a:lnTo>
                    <a:pt x="893777" y="156381"/>
                  </a:lnTo>
                  <a:lnTo>
                    <a:pt x="864282" y="190380"/>
                  </a:lnTo>
                  <a:lnTo>
                    <a:pt x="832702" y="222248"/>
                  </a:lnTo>
                  <a:lnTo>
                    <a:pt x="799159" y="251942"/>
                  </a:lnTo>
                  <a:lnTo>
                    <a:pt x="763777" y="279416"/>
                  </a:lnTo>
                  <a:lnTo>
                    <a:pt x="726678" y="304625"/>
                  </a:lnTo>
                  <a:lnTo>
                    <a:pt x="687985" y="327523"/>
                  </a:lnTo>
                  <a:lnTo>
                    <a:pt x="647822" y="348066"/>
                  </a:lnTo>
                  <a:lnTo>
                    <a:pt x="606311" y="366207"/>
                  </a:lnTo>
                  <a:lnTo>
                    <a:pt x="563575" y="381903"/>
                  </a:lnTo>
                  <a:lnTo>
                    <a:pt x="519738" y="395107"/>
                  </a:lnTo>
                  <a:lnTo>
                    <a:pt x="474923" y="405774"/>
                  </a:lnTo>
                  <a:lnTo>
                    <a:pt x="429251" y="413859"/>
                  </a:lnTo>
                  <a:lnTo>
                    <a:pt x="382847" y="419316"/>
                  </a:lnTo>
                  <a:lnTo>
                    <a:pt x="335834" y="422102"/>
                  </a:lnTo>
                  <a:lnTo>
                    <a:pt x="288333" y="422169"/>
                  </a:lnTo>
                  <a:lnTo>
                    <a:pt x="240469" y="419473"/>
                  </a:lnTo>
                  <a:lnTo>
                    <a:pt x="192365" y="413969"/>
                  </a:lnTo>
                  <a:lnTo>
                    <a:pt x="144143" y="405612"/>
                  </a:lnTo>
                  <a:lnTo>
                    <a:pt x="95926" y="394356"/>
                  </a:lnTo>
                  <a:lnTo>
                    <a:pt x="47837" y="380155"/>
                  </a:lnTo>
                  <a:lnTo>
                    <a:pt x="0" y="36296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81731" y="1905304"/>
              <a:ext cx="1121270" cy="64307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735198" y="1952987"/>
              <a:ext cx="997585" cy="525145"/>
            </a:xfrm>
            <a:custGeom>
              <a:avLst/>
              <a:gdLst/>
              <a:ahLst/>
              <a:cxnLst/>
              <a:rect l="l" t="t" r="r" b="b"/>
              <a:pathLst>
                <a:path w="997585" h="525144">
                  <a:moveTo>
                    <a:pt x="0" y="59200"/>
                  </a:moveTo>
                  <a:lnTo>
                    <a:pt x="45508" y="42140"/>
                  </a:lnTo>
                  <a:lnTo>
                    <a:pt x="91392" y="28025"/>
                  </a:lnTo>
                  <a:lnTo>
                    <a:pt x="137525" y="16809"/>
                  </a:lnTo>
                  <a:lnTo>
                    <a:pt x="183781" y="8444"/>
                  </a:lnTo>
                  <a:lnTo>
                    <a:pt x="230034" y="2885"/>
                  </a:lnTo>
                  <a:lnTo>
                    <a:pt x="276157" y="86"/>
                  </a:lnTo>
                  <a:lnTo>
                    <a:pt x="322023" y="0"/>
                  </a:lnTo>
                  <a:lnTo>
                    <a:pt x="367507" y="2580"/>
                  </a:lnTo>
                  <a:lnTo>
                    <a:pt x="412481" y="7782"/>
                  </a:lnTo>
                  <a:lnTo>
                    <a:pt x="456820" y="15559"/>
                  </a:lnTo>
                  <a:lnTo>
                    <a:pt x="500396" y="25863"/>
                  </a:lnTo>
                  <a:lnTo>
                    <a:pt x="543083" y="38650"/>
                  </a:lnTo>
                  <a:lnTo>
                    <a:pt x="584755" y="53873"/>
                  </a:lnTo>
                  <a:lnTo>
                    <a:pt x="625286" y="71486"/>
                  </a:lnTo>
                  <a:lnTo>
                    <a:pt x="664549" y="91442"/>
                  </a:lnTo>
                  <a:lnTo>
                    <a:pt x="702417" y="113695"/>
                  </a:lnTo>
                  <a:lnTo>
                    <a:pt x="738764" y="138199"/>
                  </a:lnTo>
                  <a:lnTo>
                    <a:pt x="773464" y="164908"/>
                  </a:lnTo>
                  <a:lnTo>
                    <a:pt x="806390" y="193775"/>
                  </a:lnTo>
                  <a:lnTo>
                    <a:pt x="837415" y="224755"/>
                  </a:lnTo>
                  <a:lnTo>
                    <a:pt x="866414" y="257801"/>
                  </a:lnTo>
                  <a:lnTo>
                    <a:pt x="893259" y="292866"/>
                  </a:lnTo>
                  <a:lnTo>
                    <a:pt x="917825" y="329906"/>
                  </a:lnTo>
                  <a:lnTo>
                    <a:pt x="939985" y="368872"/>
                  </a:lnTo>
                  <a:lnTo>
                    <a:pt x="959612" y="409720"/>
                  </a:lnTo>
                  <a:lnTo>
                    <a:pt x="981297" y="466330"/>
                  </a:lnTo>
                  <a:lnTo>
                    <a:pt x="990080" y="495302"/>
                  </a:lnTo>
                  <a:lnTo>
                    <a:pt x="997458" y="52465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707258" y="1954745"/>
              <a:ext cx="308800" cy="98035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768345" y="1993900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4" h="857885">
                  <a:moveTo>
                    <a:pt x="0" y="0"/>
                  </a:moveTo>
                  <a:lnTo>
                    <a:pt x="32856" y="33094"/>
                  </a:lnTo>
                  <a:lnTo>
                    <a:pt x="62350" y="68357"/>
                  </a:lnTo>
                  <a:lnTo>
                    <a:pt x="88476" y="105599"/>
                  </a:lnTo>
                  <a:lnTo>
                    <a:pt x="111233" y="144629"/>
                  </a:lnTo>
                  <a:lnTo>
                    <a:pt x="130617" y="185259"/>
                  </a:lnTo>
                  <a:lnTo>
                    <a:pt x="146625" y="227298"/>
                  </a:lnTo>
                  <a:lnTo>
                    <a:pt x="159253" y="270556"/>
                  </a:lnTo>
                  <a:lnTo>
                    <a:pt x="168499" y="314844"/>
                  </a:lnTo>
                  <a:lnTo>
                    <a:pt x="174359" y="359971"/>
                  </a:lnTo>
                  <a:lnTo>
                    <a:pt x="176831" y="405749"/>
                  </a:lnTo>
                  <a:lnTo>
                    <a:pt x="175911" y="451986"/>
                  </a:lnTo>
                  <a:lnTo>
                    <a:pt x="171596" y="498494"/>
                  </a:lnTo>
                  <a:lnTo>
                    <a:pt x="163883" y="545082"/>
                  </a:lnTo>
                  <a:lnTo>
                    <a:pt x="152768" y="591561"/>
                  </a:lnTo>
                  <a:lnTo>
                    <a:pt x="138249" y="637740"/>
                  </a:lnTo>
                  <a:lnTo>
                    <a:pt x="120322" y="683430"/>
                  </a:lnTo>
                  <a:lnTo>
                    <a:pt x="98985" y="728442"/>
                  </a:lnTo>
                  <a:lnTo>
                    <a:pt x="74234" y="772584"/>
                  </a:lnTo>
                  <a:lnTo>
                    <a:pt x="46066" y="815668"/>
                  </a:lnTo>
                  <a:lnTo>
                    <a:pt x="14478" y="857503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23841" y="2242489"/>
              <a:ext cx="440715" cy="383743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1526794" y="1969920"/>
            <a:ext cx="151765" cy="762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4300"/>
              </a:lnSpc>
              <a:spcBef>
                <a:spcPts val="95"/>
              </a:spcBef>
            </a:pPr>
            <a:r>
              <a:rPr sz="1800" b="1" spc="-50" dirty="0">
                <a:latin typeface="Calibri"/>
                <a:cs typeface="Calibri"/>
              </a:rPr>
              <a:t>X 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956555" y="2291854"/>
            <a:ext cx="15176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33424" y="3844353"/>
            <a:ext cx="2209800" cy="584835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4290" rIns="0" bIns="0" rtlCol="0">
            <a:spAutoFit/>
          </a:bodyPr>
          <a:lstStyle/>
          <a:p>
            <a:pPr marL="548640">
              <a:lnSpc>
                <a:spcPct val="100000"/>
              </a:lnSpc>
              <a:spcBef>
                <a:spcPts val="270"/>
              </a:spcBef>
            </a:pPr>
            <a:r>
              <a:rPr sz="3200" spc="-35" dirty="0">
                <a:latin typeface="Trebuchet MS"/>
                <a:cs typeface="Trebuchet MS"/>
              </a:rPr>
              <a:t>b)</a:t>
            </a:r>
            <a:r>
              <a:rPr sz="3200" spc="-270" dirty="0">
                <a:latin typeface="Trebuchet MS"/>
                <a:cs typeface="Trebuchet MS"/>
              </a:rPr>
              <a:t> </a:t>
            </a:r>
            <a:r>
              <a:rPr sz="3200" spc="-10" dirty="0">
                <a:latin typeface="Trebuchet MS"/>
                <a:cs typeface="Trebuchet MS"/>
              </a:rPr>
              <a:t>X.X=X</a:t>
            </a:r>
            <a:endParaRPr sz="3200">
              <a:latin typeface="Trebuchet MS"/>
              <a:cs typeface="Trebuchet MS"/>
            </a:endParaRPr>
          </a:p>
        </p:txBody>
      </p:sp>
      <p:graphicFrame>
        <p:nvGraphicFramePr>
          <p:cNvPr id="22" name="object 22"/>
          <p:cNvGraphicFramePr>
            <a:graphicFrameLocks noGrp="1"/>
          </p:cNvGraphicFramePr>
          <p:nvPr/>
        </p:nvGraphicFramePr>
        <p:xfrm>
          <a:off x="5565775" y="4608576"/>
          <a:ext cx="3357879" cy="13709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10740"/>
                <a:gridCol w="1247139"/>
              </a:tblGrid>
              <a:tr h="457200">
                <a:tc>
                  <a:txBody>
                    <a:bodyPr/>
                    <a:lstStyle/>
                    <a:p>
                      <a:pPr marL="295910">
                        <a:lnSpc>
                          <a:spcPct val="100000"/>
                        </a:lnSpc>
                        <a:spcBef>
                          <a:spcPts val="209"/>
                        </a:spcBef>
                        <a:tabLst>
                          <a:tab pos="1554480" algn="l"/>
                        </a:tabLst>
                      </a:pPr>
                      <a:r>
                        <a:rPr sz="2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433070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R=X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295910">
                        <a:lnSpc>
                          <a:spcPct val="100000"/>
                        </a:lnSpc>
                        <a:spcBef>
                          <a:spcPts val="210"/>
                        </a:spcBef>
                        <a:tabLst>
                          <a:tab pos="1677035" algn="l"/>
                        </a:tabLst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456565">
                <a:tc>
                  <a:txBody>
                    <a:bodyPr/>
                    <a:lstStyle/>
                    <a:p>
                      <a:pPr marL="295910">
                        <a:lnSpc>
                          <a:spcPct val="100000"/>
                        </a:lnSpc>
                        <a:spcBef>
                          <a:spcPts val="210"/>
                        </a:spcBef>
                        <a:tabLst>
                          <a:tab pos="1678305" algn="l"/>
                        </a:tabLst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4572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grpSp>
        <p:nvGrpSpPr>
          <p:cNvPr id="23" name="object 23"/>
          <p:cNvGrpSpPr/>
          <p:nvPr/>
        </p:nvGrpSpPr>
        <p:grpSpPr>
          <a:xfrm>
            <a:off x="1796021" y="4696328"/>
            <a:ext cx="3315970" cy="739775"/>
            <a:chOff x="1796021" y="4696328"/>
            <a:chExt cx="3315970" cy="739775"/>
          </a:xfrm>
        </p:grpSpPr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96021" y="4696328"/>
              <a:ext cx="1200798" cy="22807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828419" y="4701010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94" y="105460"/>
                  </a:moveTo>
                  <a:lnTo>
                    <a:pt x="980820" y="135530"/>
                  </a:lnTo>
                  <a:lnTo>
                    <a:pt x="975098" y="140489"/>
                  </a:lnTo>
                  <a:lnTo>
                    <a:pt x="971804" y="147008"/>
                  </a:lnTo>
                  <a:lnTo>
                    <a:pt x="971176" y="154265"/>
                  </a:lnTo>
                  <a:lnTo>
                    <a:pt x="973455" y="161438"/>
                  </a:lnTo>
                  <a:lnTo>
                    <a:pt x="978360" y="167233"/>
                  </a:lnTo>
                  <a:lnTo>
                    <a:pt x="984885" y="170551"/>
                  </a:lnTo>
                  <a:lnTo>
                    <a:pt x="992171" y="171154"/>
                  </a:lnTo>
                  <a:lnTo>
                    <a:pt x="999363" y="168804"/>
                  </a:lnTo>
                  <a:lnTo>
                    <a:pt x="1110664" y="106828"/>
                  </a:lnTo>
                  <a:lnTo>
                    <a:pt x="1105281" y="106828"/>
                  </a:lnTo>
                  <a:lnTo>
                    <a:pt x="1034794" y="105460"/>
                  </a:lnTo>
                  <a:close/>
                </a:path>
                <a:path w="1143635" h="171450">
                  <a:moveTo>
                    <a:pt x="1067852" y="87041"/>
                  </a:moveTo>
                  <a:lnTo>
                    <a:pt x="1034794" y="105460"/>
                  </a:lnTo>
                  <a:lnTo>
                    <a:pt x="1105281" y="106828"/>
                  </a:lnTo>
                  <a:lnTo>
                    <a:pt x="1105336" y="104034"/>
                  </a:lnTo>
                  <a:lnTo>
                    <a:pt x="1095756" y="104034"/>
                  </a:lnTo>
                  <a:lnTo>
                    <a:pt x="1067852" y="87041"/>
                  </a:lnTo>
                  <a:close/>
                </a:path>
                <a:path w="1143635" h="171450">
                  <a:moveTo>
                    <a:pt x="995521" y="0"/>
                  </a:moveTo>
                  <a:lnTo>
                    <a:pt x="988187" y="355"/>
                  </a:lnTo>
                  <a:lnTo>
                    <a:pt x="981519" y="3401"/>
                  </a:lnTo>
                  <a:lnTo>
                    <a:pt x="976376" y="8911"/>
                  </a:lnTo>
                  <a:lnTo>
                    <a:pt x="973814" y="16037"/>
                  </a:lnTo>
                  <a:lnTo>
                    <a:pt x="974169" y="23342"/>
                  </a:lnTo>
                  <a:lnTo>
                    <a:pt x="977215" y="30003"/>
                  </a:lnTo>
                  <a:lnTo>
                    <a:pt x="982726" y="35200"/>
                  </a:lnTo>
                  <a:lnTo>
                    <a:pt x="1035532" y="67359"/>
                  </a:lnTo>
                  <a:lnTo>
                    <a:pt x="1106043" y="68728"/>
                  </a:lnTo>
                  <a:lnTo>
                    <a:pt x="1105336" y="104034"/>
                  </a:lnTo>
                  <a:lnTo>
                    <a:pt x="1105281" y="106828"/>
                  </a:lnTo>
                  <a:lnTo>
                    <a:pt x="1110664" y="106828"/>
                  </a:lnTo>
                  <a:lnTo>
                    <a:pt x="1143508" y="88540"/>
                  </a:lnTo>
                  <a:lnTo>
                    <a:pt x="1002664" y="2561"/>
                  </a:lnTo>
                  <a:lnTo>
                    <a:pt x="995521" y="0"/>
                  </a:lnTo>
                  <a:close/>
                </a:path>
                <a:path w="1143635" h="171450">
                  <a:moveTo>
                    <a:pt x="762" y="47265"/>
                  </a:moveTo>
                  <a:lnTo>
                    <a:pt x="0" y="85365"/>
                  </a:lnTo>
                  <a:lnTo>
                    <a:pt x="1034794" y="105460"/>
                  </a:lnTo>
                  <a:lnTo>
                    <a:pt x="1067852" y="87041"/>
                  </a:lnTo>
                  <a:lnTo>
                    <a:pt x="1035532" y="67359"/>
                  </a:lnTo>
                  <a:lnTo>
                    <a:pt x="762" y="47265"/>
                  </a:lnTo>
                  <a:close/>
                </a:path>
                <a:path w="1143635" h="171450">
                  <a:moveTo>
                    <a:pt x="1096391" y="71141"/>
                  </a:moveTo>
                  <a:lnTo>
                    <a:pt x="1067852" y="87041"/>
                  </a:lnTo>
                  <a:lnTo>
                    <a:pt x="1095756" y="104034"/>
                  </a:lnTo>
                  <a:lnTo>
                    <a:pt x="1096391" y="71141"/>
                  </a:lnTo>
                  <a:close/>
                </a:path>
                <a:path w="1143635" h="171450">
                  <a:moveTo>
                    <a:pt x="1105994" y="71141"/>
                  </a:moveTo>
                  <a:lnTo>
                    <a:pt x="1096391" y="71141"/>
                  </a:lnTo>
                  <a:lnTo>
                    <a:pt x="1095756" y="104034"/>
                  </a:lnTo>
                  <a:lnTo>
                    <a:pt x="1105336" y="104034"/>
                  </a:lnTo>
                  <a:lnTo>
                    <a:pt x="1105994" y="71141"/>
                  </a:lnTo>
                  <a:close/>
                </a:path>
                <a:path w="1143635" h="171450">
                  <a:moveTo>
                    <a:pt x="1035532" y="67359"/>
                  </a:moveTo>
                  <a:lnTo>
                    <a:pt x="1067852" y="87041"/>
                  </a:lnTo>
                  <a:lnTo>
                    <a:pt x="1096391" y="71141"/>
                  </a:lnTo>
                  <a:lnTo>
                    <a:pt x="1105994" y="71141"/>
                  </a:lnTo>
                  <a:lnTo>
                    <a:pt x="1106043" y="68728"/>
                  </a:lnTo>
                  <a:lnTo>
                    <a:pt x="1035532" y="673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96021" y="5207503"/>
              <a:ext cx="1200798" cy="228074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828419" y="5212185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94" y="105460"/>
                  </a:moveTo>
                  <a:lnTo>
                    <a:pt x="980820" y="135530"/>
                  </a:lnTo>
                  <a:lnTo>
                    <a:pt x="975098" y="140489"/>
                  </a:lnTo>
                  <a:lnTo>
                    <a:pt x="971804" y="147008"/>
                  </a:lnTo>
                  <a:lnTo>
                    <a:pt x="971176" y="154265"/>
                  </a:lnTo>
                  <a:lnTo>
                    <a:pt x="973455" y="161438"/>
                  </a:lnTo>
                  <a:lnTo>
                    <a:pt x="978360" y="167233"/>
                  </a:lnTo>
                  <a:lnTo>
                    <a:pt x="984885" y="170551"/>
                  </a:lnTo>
                  <a:lnTo>
                    <a:pt x="992171" y="171154"/>
                  </a:lnTo>
                  <a:lnTo>
                    <a:pt x="999363" y="168804"/>
                  </a:lnTo>
                  <a:lnTo>
                    <a:pt x="1110664" y="106828"/>
                  </a:lnTo>
                  <a:lnTo>
                    <a:pt x="1105281" y="106828"/>
                  </a:lnTo>
                  <a:lnTo>
                    <a:pt x="1034794" y="105460"/>
                  </a:lnTo>
                  <a:close/>
                </a:path>
                <a:path w="1143635" h="171450">
                  <a:moveTo>
                    <a:pt x="1067852" y="87041"/>
                  </a:moveTo>
                  <a:lnTo>
                    <a:pt x="1034794" y="105460"/>
                  </a:lnTo>
                  <a:lnTo>
                    <a:pt x="1105281" y="106828"/>
                  </a:lnTo>
                  <a:lnTo>
                    <a:pt x="1105336" y="104034"/>
                  </a:lnTo>
                  <a:lnTo>
                    <a:pt x="1095756" y="104034"/>
                  </a:lnTo>
                  <a:lnTo>
                    <a:pt x="1067852" y="87041"/>
                  </a:lnTo>
                  <a:close/>
                </a:path>
                <a:path w="1143635" h="171450">
                  <a:moveTo>
                    <a:pt x="995521" y="0"/>
                  </a:moveTo>
                  <a:lnTo>
                    <a:pt x="988187" y="355"/>
                  </a:lnTo>
                  <a:lnTo>
                    <a:pt x="981519" y="3401"/>
                  </a:lnTo>
                  <a:lnTo>
                    <a:pt x="976376" y="8911"/>
                  </a:lnTo>
                  <a:lnTo>
                    <a:pt x="973814" y="16037"/>
                  </a:lnTo>
                  <a:lnTo>
                    <a:pt x="974169" y="23342"/>
                  </a:lnTo>
                  <a:lnTo>
                    <a:pt x="977215" y="30003"/>
                  </a:lnTo>
                  <a:lnTo>
                    <a:pt x="982726" y="35200"/>
                  </a:lnTo>
                  <a:lnTo>
                    <a:pt x="1035532" y="67359"/>
                  </a:lnTo>
                  <a:lnTo>
                    <a:pt x="1106043" y="68728"/>
                  </a:lnTo>
                  <a:lnTo>
                    <a:pt x="1105336" y="104034"/>
                  </a:lnTo>
                  <a:lnTo>
                    <a:pt x="1105281" y="106828"/>
                  </a:lnTo>
                  <a:lnTo>
                    <a:pt x="1110664" y="106828"/>
                  </a:lnTo>
                  <a:lnTo>
                    <a:pt x="1143508" y="88540"/>
                  </a:lnTo>
                  <a:lnTo>
                    <a:pt x="1002664" y="2561"/>
                  </a:lnTo>
                  <a:lnTo>
                    <a:pt x="995521" y="0"/>
                  </a:lnTo>
                  <a:close/>
                </a:path>
                <a:path w="1143635" h="171450">
                  <a:moveTo>
                    <a:pt x="762" y="47265"/>
                  </a:moveTo>
                  <a:lnTo>
                    <a:pt x="0" y="85365"/>
                  </a:lnTo>
                  <a:lnTo>
                    <a:pt x="1034794" y="105460"/>
                  </a:lnTo>
                  <a:lnTo>
                    <a:pt x="1067852" y="87041"/>
                  </a:lnTo>
                  <a:lnTo>
                    <a:pt x="1035532" y="67359"/>
                  </a:lnTo>
                  <a:lnTo>
                    <a:pt x="762" y="47265"/>
                  </a:lnTo>
                  <a:close/>
                </a:path>
                <a:path w="1143635" h="171450">
                  <a:moveTo>
                    <a:pt x="1096391" y="71141"/>
                  </a:moveTo>
                  <a:lnTo>
                    <a:pt x="1067852" y="87041"/>
                  </a:lnTo>
                  <a:lnTo>
                    <a:pt x="1095756" y="104034"/>
                  </a:lnTo>
                  <a:lnTo>
                    <a:pt x="1096391" y="71141"/>
                  </a:lnTo>
                  <a:close/>
                </a:path>
                <a:path w="1143635" h="171450">
                  <a:moveTo>
                    <a:pt x="1105994" y="71141"/>
                  </a:moveTo>
                  <a:lnTo>
                    <a:pt x="1096391" y="71141"/>
                  </a:lnTo>
                  <a:lnTo>
                    <a:pt x="1095756" y="104034"/>
                  </a:lnTo>
                  <a:lnTo>
                    <a:pt x="1105336" y="104034"/>
                  </a:lnTo>
                  <a:lnTo>
                    <a:pt x="1105994" y="71141"/>
                  </a:lnTo>
                  <a:close/>
                </a:path>
                <a:path w="1143635" h="171450">
                  <a:moveTo>
                    <a:pt x="1035532" y="67359"/>
                  </a:moveTo>
                  <a:lnTo>
                    <a:pt x="1067852" y="87041"/>
                  </a:lnTo>
                  <a:lnTo>
                    <a:pt x="1096391" y="71141"/>
                  </a:lnTo>
                  <a:lnTo>
                    <a:pt x="1105994" y="71141"/>
                  </a:lnTo>
                  <a:lnTo>
                    <a:pt x="1106043" y="68728"/>
                  </a:lnTo>
                  <a:lnTo>
                    <a:pt x="1035532" y="673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48367" y="4975744"/>
              <a:ext cx="1200798" cy="234333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581019" y="4983585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94" y="105460"/>
                  </a:moveTo>
                  <a:lnTo>
                    <a:pt x="980820" y="135530"/>
                  </a:lnTo>
                  <a:lnTo>
                    <a:pt x="975098" y="140489"/>
                  </a:lnTo>
                  <a:lnTo>
                    <a:pt x="971803" y="147008"/>
                  </a:lnTo>
                  <a:lnTo>
                    <a:pt x="971176" y="154265"/>
                  </a:lnTo>
                  <a:lnTo>
                    <a:pt x="973454" y="161438"/>
                  </a:lnTo>
                  <a:lnTo>
                    <a:pt x="978360" y="167233"/>
                  </a:lnTo>
                  <a:lnTo>
                    <a:pt x="984884" y="170551"/>
                  </a:lnTo>
                  <a:lnTo>
                    <a:pt x="992171" y="171154"/>
                  </a:lnTo>
                  <a:lnTo>
                    <a:pt x="999363" y="168804"/>
                  </a:lnTo>
                  <a:lnTo>
                    <a:pt x="1110664" y="106828"/>
                  </a:lnTo>
                  <a:lnTo>
                    <a:pt x="1105280" y="106828"/>
                  </a:lnTo>
                  <a:lnTo>
                    <a:pt x="1034794" y="105460"/>
                  </a:lnTo>
                  <a:close/>
                </a:path>
                <a:path w="1143635" h="171450">
                  <a:moveTo>
                    <a:pt x="1067852" y="87041"/>
                  </a:moveTo>
                  <a:lnTo>
                    <a:pt x="1034794" y="105460"/>
                  </a:lnTo>
                  <a:lnTo>
                    <a:pt x="1105280" y="106828"/>
                  </a:lnTo>
                  <a:lnTo>
                    <a:pt x="1105336" y="104034"/>
                  </a:lnTo>
                  <a:lnTo>
                    <a:pt x="1095755" y="104034"/>
                  </a:lnTo>
                  <a:lnTo>
                    <a:pt x="1067852" y="87041"/>
                  </a:lnTo>
                  <a:close/>
                </a:path>
                <a:path w="1143635" h="171450">
                  <a:moveTo>
                    <a:pt x="995521" y="0"/>
                  </a:moveTo>
                  <a:lnTo>
                    <a:pt x="988186" y="355"/>
                  </a:lnTo>
                  <a:lnTo>
                    <a:pt x="981519" y="3401"/>
                  </a:lnTo>
                  <a:lnTo>
                    <a:pt x="976376" y="8911"/>
                  </a:lnTo>
                  <a:lnTo>
                    <a:pt x="973814" y="16037"/>
                  </a:lnTo>
                  <a:lnTo>
                    <a:pt x="974169" y="23342"/>
                  </a:lnTo>
                  <a:lnTo>
                    <a:pt x="977215" y="30003"/>
                  </a:lnTo>
                  <a:lnTo>
                    <a:pt x="982726" y="35200"/>
                  </a:lnTo>
                  <a:lnTo>
                    <a:pt x="1035532" y="67359"/>
                  </a:lnTo>
                  <a:lnTo>
                    <a:pt x="1106042" y="68728"/>
                  </a:lnTo>
                  <a:lnTo>
                    <a:pt x="1105336" y="104034"/>
                  </a:lnTo>
                  <a:lnTo>
                    <a:pt x="1105280" y="106828"/>
                  </a:lnTo>
                  <a:lnTo>
                    <a:pt x="1110664" y="106828"/>
                  </a:lnTo>
                  <a:lnTo>
                    <a:pt x="1143507" y="88540"/>
                  </a:lnTo>
                  <a:lnTo>
                    <a:pt x="1002664" y="2561"/>
                  </a:lnTo>
                  <a:lnTo>
                    <a:pt x="995521" y="0"/>
                  </a:lnTo>
                  <a:close/>
                </a:path>
                <a:path w="1143635" h="171450">
                  <a:moveTo>
                    <a:pt x="761" y="47265"/>
                  </a:moveTo>
                  <a:lnTo>
                    <a:pt x="0" y="85365"/>
                  </a:lnTo>
                  <a:lnTo>
                    <a:pt x="1034794" y="105460"/>
                  </a:lnTo>
                  <a:lnTo>
                    <a:pt x="1067852" y="87041"/>
                  </a:lnTo>
                  <a:lnTo>
                    <a:pt x="1035532" y="67359"/>
                  </a:lnTo>
                  <a:lnTo>
                    <a:pt x="761" y="47265"/>
                  </a:lnTo>
                  <a:close/>
                </a:path>
                <a:path w="1143635" h="171450">
                  <a:moveTo>
                    <a:pt x="1096390" y="71141"/>
                  </a:moveTo>
                  <a:lnTo>
                    <a:pt x="1067852" y="87041"/>
                  </a:lnTo>
                  <a:lnTo>
                    <a:pt x="1095755" y="104034"/>
                  </a:lnTo>
                  <a:lnTo>
                    <a:pt x="1096390" y="71141"/>
                  </a:lnTo>
                  <a:close/>
                </a:path>
                <a:path w="1143635" h="171450">
                  <a:moveTo>
                    <a:pt x="1105994" y="71141"/>
                  </a:moveTo>
                  <a:lnTo>
                    <a:pt x="1096390" y="71141"/>
                  </a:lnTo>
                  <a:lnTo>
                    <a:pt x="1095755" y="104034"/>
                  </a:lnTo>
                  <a:lnTo>
                    <a:pt x="1105336" y="104034"/>
                  </a:lnTo>
                  <a:lnTo>
                    <a:pt x="1105994" y="71141"/>
                  </a:lnTo>
                  <a:close/>
                </a:path>
                <a:path w="1143635" h="171450">
                  <a:moveTo>
                    <a:pt x="1035532" y="67359"/>
                  </a:moveTo>
                  <a:lnTo>
                    <a:pt x="1067852" y="87041"/>
                  </a:lnTo>
                  <a:lnTo>
                    <a:pt x="1096390" y="71141"/>
                  </a:lnTo>
                  <a:lnTo>
                    <a:pt x="1105994" y="71141"/>
                  </a:lnTo>
                  <a:lnTo>
                    <a:pt x="1106042" y="68728"/>
                  </a:lnTo>
                  <a:lnTo>
                    <a:pt x="1035532" y="673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70933" y="4823891"/>
              <a:ext cx="440715" cy="383743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1602994" y="4567440"/>
            <a:ext cx="1784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35" dirty="0">
                <a:latin typeface="Cambria"/>
                <a:cs typeface="Cambria"/>
              </a:rPr>
              <a:t>X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602994" y="5100713"/>
            <a:ext cx="1784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35" dirty="0">
                <a:latin typeface="Cambria"/>
                <a:cs typeface="Cambria"/>
              </a:rPr>
              <a:t>X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803902" y="4873764"/>
            <a:ext cx="15176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2971800" y="4614926"/>
            <a:ext cx="609600" cy="838200"/>
          </a:xfrm>
          <a:custGeom>
            <a:avLst/>
            <a:gdLst/>
            <a:ahLst/>
            <a:cxnLst/>
            <a:rect l="l" t="t" r="r" b="b"/>
            <a:pathLst>
              <a:path w="609600" h="838200">
                <a:moveTo>
                  <a:pt x="0" y="0"/>
                </a:moveTo>
                <a:lnTo>
                  <a:pt x="304800" y="0"/>
                </a:lnTo>
                <a:lnTo>
                  <a:pt x="346146" y="3824"/>
                </a:lnTo>
                <a:lnTo>
                  <a:pt x="385806" y="14966"/>
                </a:lnTo>
                <a:lnTo>
                  <a:pt x="423416" y="32926"/>
                </a:lnTo>
                <a:lnTo>
                  <a:pt x="458611" y="57206"/>
                </a:lnTo>
                <a:lnTo>
                  <a:pt x="491028" y="87306"/>
                </a:lnTo>
                <a:lnTo>
                  <a:pt x="520303" y="122729"/>
                </a:lnTo>
                <a:lnTo>
                  <a:pt x="546072" y="162975"/>
                </a:lnTo>
                <a:lnTo>
                  <a:pt x="567972" y="207546"/>
                </a:lnTo>
                <a:lnTo>
                  <a:pt x="585638" y="255942"/>
                </a:lnTo>
                <a:lnTo>
                  <a:pt x="598707" y="307666"/>
                </a:lnTo>
                <a:lnTo>
                  <a:pt x="606816" y="362218"/>
                </a:lnTo>
                <a:lnTo>
                  <a:pt x="609600" y="419100"/>
                </a:lnTo>
                <a:lnTo>
                  <a:pt x="606816" y="475954"/>
                </a:lnTo>
                <a:lnTo>
                  <a:pt x="598707" y="530489"/>
                </a:lnTo>
                <a:lnTo>
                  <a:pt x="585638" y="582203"/>
                </a:lnTo>
                <a:lnTo>
                  <a:pt x="567972" y="630597"/>
                </a:lnTo>
                <a:lnTo>
                  <a:pt x="546072" y="675170"/>
                </a:lnTo>
                <a:lnTo>
                  <a:pt x="520303" y="715422"/>
                </a:lnTo>
                <a:lnTo>
                  <a:pt x="491028" y="750854"/>
                </a:lnTo>
                <a:lnTo>
                  <a:pt x="458611" y="780965"/>
                </a:lnTo>
                <a:lnTo>
                  <a:pt x="423416" y="805255"/>
                </a:lnTo>
                <a:lnTo>
                  <a:pt x="385806" y="823224"/>
                </a:lnTo>
                <a:lnTo>
                  <a:pt x="346146" y="834372"/>
                </a:lnTo>
                <a:lnTo>
                  <a:pt x="304800" y="838200"/>
                </a:lnTo>
                <a:lnTo>
                  <a:pt x="0" y="838200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3813047" y="2811170"/>
            <a:ext cx="811530" cy="940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9855" marR="5715" indent="-97790">
              <a:lnSpc>
                <a:spcPct val="100000"/>
              </a:lnSpc>
              <a:spcBef>
                <a:spcPts val="95"/>
              </a:spcBef>
            </a:pPr>
            <a:r>
              <a:rPr sz="2000" b="1" spc="-20" dirty="0">
                <a:latin typeface="Cambria"/>
                <a:cs typeface="Cambria"/>
              </a:rPr>
              <a:t>i.e., </a:t>
            </a:r>
            <a:r>
              <a:rPr sz="2000" b="1" spc="-120" dirty="0">
                <a:latin typeface="Cambria"/>
                <a:cs typeface="Cambria"/>
              </a:rPr>
              <a:t>0+0=0</a:t>
            </a:r>
            <a:endParaRPr sz="2000">
              <a:latin typeface="Cambria"/>
              <a:cs typeface="Cambria"/>
            </a:endParaRPr>
          </a:p>
          <a:p>
            <a:pPr marL="109855">
              <a:lnSpc>
                <a:spcPct val="100000"/>
              </a:lnSpc>
              <a:spcBef>
                <a:spcPts val="5"/>
              </a:spcBef>
            </a:pPr>
            <a:r>
              <a:rPr sz="2000" b="1" spc="-100" dirty="0">
                <a:latin typeface="Cambria"/>
                <a:cs typeface="Cambria"/>
              </a:rPr>
              <a:t>1+1=1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813047" y="5502478"/>
            <a:ext cx="765810" cy="940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400"/>
              </a:lnSpc>
              <a:spcBef>
                <a:spcPts val="95"/>
              </a:spcBef>
            </a:pPr>
            <a:r>
              <a:rPr sz="2000" b="1" spc="-20" dirty="0">
                <a:latin typeface="Cambria"/>
                <a:cs typeface="Cambria"/>
              </a:rPr>
              <a:t>i.e.,</a:t>
            </a:r>
            <a:endParaRPr sz="2000">
              <a:latin typeface="Cambria"/>
              <a:cs typeface="Cambria"/>
            </a:endParaRPr>
          </a:p>
          <a:p>
            <a:pPr marL="154940">
              <a:lnSpc>
                <a:spcPct val="100000"/>
              </a:lnSpc>
            </a:pPr>
            <a:r>
              <a:rPr sz="2000" b="1" spc="-100" dirty="0">
                <a:latin typeface="Cambria"/>
                <a:cs typeface="Cambria"/>
              </a:rPr>
              <a:t>0.0=0</a:t>
            </a:r>
            <a:endParaRPr sz="2000">
              <a:latin typeface="Cambria"/>
              <a:cs typeface="Cambria"/>
            </a:endParaRPr>
          </a:p>
          <a:p>
            <a:pPr marL="154940">
              <a:lnSpc>
                <a:spcPct val="100000"/>
              </a:lnSpc>
              <a:spcBef>
                <a:spcPts val="5"/>
              </a:spcBef>
            </a:pPr>
            <a:r>
              <a:rPr sz="2000" b="1" spc="-100" dirty="0">
                <a:latin typeface="Cambria"/>
                <a:cs typeface="Cambria"/>
              </a:rPr>
              <a:t>1.1=1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330705" y="864781"/>
            <a:ext cx="30486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Cambria"/>
                <a:cs typeface="Cambria"/>
              </a:rPr>
              <a:t>The</a:t>
            </a:r>
            <a:r>
              <a:rPr sz="2800" spc="35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law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states</a:t>
            </a:r>
            <a:r>
              <a:rPr sz="2800" spc="60" dirty="0">
                <a:latin typeface="Cambria"/>
                <a:cs typeface="Cambria"/>
              </a:rPr>
              <a:t> </a:t>
            </a:r>
            <a:r>
              <a:rPr sz="2800" spc="-20" dirty="0">
                <a:latin typeface="Cambria"/>
                <a:cs typeface="Cambria"/>
              </a:rPr>
              <a:t>that,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5743" y="86499"/>
            <a:ext cx="480885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u="none" dirty="0">
                <a:solidFill>
                  <a:srgbClr val="C00000"/>
                </a:solidFill>
                <a:latin typeface="Arial"/>
                <a:cs typeface="Arial"/>
              </a:rPr>
              <a:t>3.Involution</a:t>
            </a:r>
            <a:r>
              <a:rPr sz="4800" b="1" u="none" spc="-2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800" b="1" u="none" spc="-25" dirty="0">
                <a:solidFill>
                  <a:srgbClr val="C00000"/>
                </a:solidFill>
                <a:latin typeface="Arial"/>
                <a:cs typeface="Arial"/>
              </a:rPr>
              <a:t>Law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67891" y="773742"/>
            <a:ext cx="4274185" cy="64769"/>
          </a:xfrm>
          <a:custGeom>
            <a:avLst/>
            <a:gdLst/>
            <a:ahLst/>
            <a:cxnLst/>
            <a:rect l="l" t="t" r="r" b="b"/>
            <a:pathLst>
              <a:path w="4274185" h="64769">
                <a:moveTo>
                  <a:pt x="4273677" y="0"/>
                </a:moveTo>
                <a:lnTo>
                  <a:pt x="0" y="0"/>
                </a:lnTo>
                <a:lnTo>
                  <a:pt x="0" y="64457"/>
                </a:lnTo>
                <a:lnTo>
                  <a:pt x="4273677" y="64457"/>
                </a:lnTo>
                <a:lnTo>
                  <a:pt x="4273677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685925" y="1571548"/>
            <a:ext cx="2814955" cy="769620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8890" rIns="0" bIns="0" rtlCol="0">
            <a:spAutoFit/>
          </a:bodyPr>
          <a:lstStyle/>
          <a:p>
            <a:pPr marL="521970">
              <a:lnSpc>
                <a:spcPct val="100000"/>
              </a:lnSpc>
              <a:spcBef>
                <a:spcPts val="70"/>
              </a:spcBef>
            </a:pPr>
            <a:r>
              <a:rPr sz="4400" b="1" spc="-10" dirty="0">
                <a:latin typeface="Cambria"/>
                <a:cs typeface="Cambria"/>
              </a:rPr>
              <a:t>(X’)’=X</a:t>
            </a:r>
            <a:endParaRPr sz="4400">
              <a:latin typeface="Cambria"/>
              <a:cs typeface="Cambria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643113" y="2954396"/>
            <a:ext cx="1201420" cy="228600"/>
            <a:chOff x="1643113" y="2954396"/>
            <a:chExt cx="1201420" cy="22860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43113" y="2954396"/>
              <a:ext cx="1200798" cy="2280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76018" y="29595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98" y="140436"/>
                  </a:lnTo>
                  <a:lnTo>
                    <a:pt x="971804" y="146931"/>
                  </a:lnTo>
                  <a:lnTo>
                    <a:pt x="971176" y="154211"/>
                  </a:lnTo>
                  <a:lnTo>
                    <a:pt x="973455" y="161456"/>
                  </a:lnTo>
                  <a:lnTo>
                    <a:pt x="978360" y="167179"/>
                  </a:lnTo>
                  <a:lnTo>
                    <a:pt x="984885" y="170473"/>
                  </a:lnTo>
                  <a:lnTo>
                    <a:pt x="992171" y="171100"/>
                  </a:lnTo>
                  <a:lnTo>
                    <a:pt x="999363" y="168822"/>
                  </a:lnTo>
                  <a:lnTo>
                    <a:pt x="1110716" y="106719"/>
                  </a:lnTo>
                  <a:lnTo>
                    <a:pt x="1105281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1" y="106719"/>
                  </a:lnTo>
                  <a:lnTo>
                    <a:pt x="1105336" y="103925"/>
                  </a:lnTo>
                  <a:lnTo>
                    <a:pt x="1095756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521" y="0"/>
                  </a:moveTo>
                  <a:lnTo>
                    <a:pt x="988187" y="325"/>
                  </a:lnTo>
                  <a:lnTo>
                    <a:pt x="981519" y="3365"/>
                  </a:lnTo>
                  <a:lnTo>
                    <a:pt x="976376" y="8929"/>
                  </a:lnTo>
                  <a:lnTo>
                    <a:pt x="973814" y="16000"/>
                  </a:lnTo>
                  <a:lnTo>
                    <a:pt x="974169" y="23296"/>
                  </a:lnTo>
                  <a:lnTo>
                    <a:pt x="977215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3" y="68619"/>
                  </a:lnTo>
                  <a:lnTo>
                    <a:pt x="1105336" y="103925"/>
                  </a:lnTo>
                  <a:lnTo>
                    <a:pt x="1105281" y="106719"/>
                  </a:lnTo>
                  <a:lnTo>
                    <a:pt x="1110716" y="106719"/>
                  </a:lnTo>
                  <a:lnTo>
                    <a:pt x="1143508" y="88431"/>
                  </a:lnTo>
                  <a:lnTo>
                    <a:pt x="1002664" y="2579"/>
                  </a:lnTo>
                  <a:lnTo>
                    <a:pt x="995521" y="0"/>
                  </a:lnTo>
                  <a:close/>
                </a:path>
                <a:path w="1143635" h="171450">
                  <a:moveTo>
                    <a:pt x="762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2" y="47156"/>
                  </a:lnTo>
                  <a:close/>
                </a:path>
                <a:path w="1143635" h="171450">
                  <a:moveTo>
                    <a:pt x="1096391" y="71032"/>
                  </a:moveTo>
                  <a:lnTo>
                    <a:pt x="1067879" y="86949"/>
                  </a:lnTo>
                  <a:lnTo>
                    <a:pt x="1095756" y="103925"/>
                  </a:lnTo>
                  <a:lnTo>
                    <a:pt x="1096391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1" y="71032"/>
                  </a:lnTo>
                  <a:lnTo>
                    <a:pt x="1095756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1" y="71032"/>
                  </a:lnTo>
                  <a:lnTo>
                    <a:pt x="1105994" y="71032"/>
                  </a:lnTo>
                  <a:lnTo>
                    <a:pt x="1106043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364869" y="2844660"/>
            <a:ext cx="228600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50" dirty="0">
                <a:latin typeface="Cambria"/>
                <a:cs typeface="Cambria"/>
              </a:rPr>
              <a:t>X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32250" y="2604884"/>
            <a:ext cx="312420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70" dirty="0">
                <a:latin typeface="Cambria"/>
                <a:cs typeface="Cambria"/>
              </a:rPr>
              <a:t>X’</a:t>
            </a:r>
            <a:endParaRPr sz="2400">
              <a:latin typeface="Cambria"/>
              <a:cs typeface="Cambria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790825" y="2562225"/>
            <a:ext cx="4893310" cy="895350"/>
            <a:chOff x="2790825" y="2562225"/>
            <a:chExt cx="4893310" cy="895350"/>
          </a:xfrm>
        </p:grpSpPr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39236" y="2858604"/>
              <a:ext cx="1397127" cy="42421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581019" y="29595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98" y="140436"/>
                  </a:lnTo>
                  <a:lnTo>
                    <a:pt x="971803" y="146931"/>
                  </a:lnTo>
                  <a:lnTo>
                    <a:pt x="971176" y="154211"/>
                  </a:lnTo>
                  <a:lnTo>
                    <a:pt x="973454" y="161456"/>
                  </a:lnTo>
                  <a:lnTo>
                    <a:pt x="978360" y="167179"/>
                  </a:lnTo>
                  <a:lnTo>
                    <a:pt x="984884" y="170473"/>
                  </a:lnTo>
                  <a:lnTo>
                    <a:pt x="992171" y="171100"/>
                  </a:lnTo>
                  <a:lnTo>
                    <a:pt x="999363" y="168822"/>
                  </a:lnTo>
                  <a:lnTo>
                    <a:pt x="1110716" y="106719"/>
                  </a:lnTo>
                  <a:lnTo>
                    <a:pt x="1105280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0" y="106719"/>
                  </a:lnTo>
                  <a:lnTo>
                    <a:pt x="1105336" y="103925"/>
                  </a:lnTo>
                  <a:lnTo>
                    <a:pt x="1095755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521" y="0"/>
                  </a:moveTo>
                  <a:lnTo>
                    <a:pt x="988186" y="325"/>
                  </a:lnTo>
                  <a:lnTo>
                    <a:pt x="981519" y="3365"/>
                  </a:lnTo>
                  <a:lnTo>
                    <a:pt x="976376" y="8929"/>
                  </a:lnTo>
                  <a:lnTo>
                    <a:pt x="973814" y="16000"/>
                  </a:lnTo>
                  <a:lnTo>
                    <a:pt x="974169" y="23296"/>
                  </a:lnTo>
                  <a:lnTo>
                    <a:pt x="977215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2" y="68619"/>
                  </a:lnTo>
                  <a:lnTo>
                    <a:pt x="1105336" y="103925"/>
                  </a:lnTo>
                  <a:lnTo>
                    <a:pt x="1105280" y="106719"/>
                  </a:lnTo>
                  <a:lnTo>
                    <a:pt x="1110716" y="106719"/>
                  </a:lnTo>
                  <a:lnTo>
                    <a:pt x="1143507" y="88431"/>
                  </a:lnTo>
                  <a:lnTo>
                    <a:pt x="1002664" y="2579"/>
                  </a:lnTo>
                  <a:lnTo>
                    <a:pt x="995521" y="0"/>
                  </a:lnTo>
                  <a:close/>
                </a:path>
                <a:path w="1143635" h="171450">
                  <a:moveTo>
                    <a:pt x="761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1" y="47156"/>
                  </a:lnTo>
                  <a:close/>
                </a:path>
                <a:path w="1143635" h="171450">
                  <a:moveTo>
                    <a:pt x="1096390" y="71032"/>
                  </a:moveTo>
                  <a:lnTo>
                    <a:pt x="1067879" y="86949"/>
                  </a:lnTo>
                  <a:lnTo>
                    <a:pt x="1095755" y="103925"/>
                  </a:lnTo>
                  <a:lnTo>
                    <a:pt x="1096390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0" y="71032"/>
                  </a:lnTo>
                  <a:lnTo>
                    <a:pt x="1095755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0" y="71032"/>
                  </a:lnTo>
                  <a:lnTo>
                    <a:pt x="1105994" y="71032"/>
                  </a:lnTo>
                  <a:lnTo>
                    <a:pt x="1106042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819400" y="2590800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609600" y="4191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429000" y="2895600"/>
              <a:ext cx="152400" cy="228600"/>
            </a:xfrm>
            <a:custGeom>
              <a:avLst/>
              <a:gdLst/>
              <a:ahLst/>
              <a:cxnLst/>
              <a:rect l="l" t="t" r="r" b="b"/>
              <a:pathLst>
                <a:path w="152400" h="228600">
                  <a:moveTo>
                    <a:pt x="0" y="114300"/>
                  </a:moveTo>
                  <a:lnTo>
                    <a:pt x="5994" y="69812"/>
                  </a:lnTo>
                  <a:lnTo>
                    <a:pt x="22336" y="33480"/>
                  </a:lnTo>
                  <a:lnTo>
                    <a:pt x="46559" y="8983"/>
                  </a:lnTo>
                  <a:lnTo>
                    <a:pt x="76200" y="0"/>
                  </a:lnTo>
                  <a:lnTo>
                    <a:pt x="105840" y="8983"/>
                  </a:lnTo>
                  <a:lnTo>
                    <a:pt x="130063" y="33480"/>
                  </a:lnTo>
                  <a:lnTo>
                    <a:pt x="146405" y="69812"/>
                  </a:lnTo>
                  <a:lnTo>
                    <a:pt x="152400" y="114300"/>
                  </a:lnTo>
                  <a:lnTo>
                    <a:pt x="146405" y="158787"/>
                  </a:lnTo>
                  <a:lnTo>
                    <a:pt x="130063" y="195119"/>
                  </a:lnTo>
                  <a:lnTo>
                    <a:pt x="105840" y="219616"/>
                  </a:lnTo>
                  <a:lnTo>
                    <a:pt x="76200" y="228600"/>
                  </a:lnTo>
                  <a:lnTo>
                    <a:pt x="46559" y="219616"/>
                  </a:lnTo>
                  <a:lnTo>
                    <a:pt x="22336" y="195119"/>
                  </a:lnTo>
                  <a:lnTo>
                    <a:pt x="5994" y="158787"/>
                  </a:lnTo>
                  <a:lnTo>
                    <a:pt x="0" y="114300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53621" y="2954396"/>
              <a:ext cx="1200798" cy="22807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486019" y="29595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4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98" y="140436"/>
                  </a:lnTo>
                  <a:lnTo>
                    <a:pt x="971803" y="146931"/>
                  </a:lnTo>
                  <a:lnTo>
                    <a:pt x="971176" y="154211"/>
                  </a:lnTo>
                  <a:lnTo>
                    <a:pt x="973454" y="161456"/>
                  </a:lnTo>
                  <a:lnTo>
                    <a:pt x="978360" y="167179"/>
                  </a:lnTo>
                  <a:lnTo>
                    <a:pt x="984884" y="170473"/>
                  </a:lnTo>
                  <a:lnTo>
                    <a:pt x="992171" y="171100"/>
                  </a:lnTo>
                  <a:lnTo>
                    <a:pt x="999363" y="168822"/>
                  </a:lnTo>
                  <a:lnTo>
                    <a:pt x="1110716" y="106719"/>
                  </a:lnTo>
                  <a:lnTo>
                    <a:pt x="1105280" y="106719"/>
                  </a:lnTo>
                  <a:lnTo>
                    <a:pt x="1034911" y="105353"/>
                  </a:lnTo>
                  <a:close/>
                </a:path>
                <a:path w="1143634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0" y="106719"/>
                  </a:lnTo>
                  <a:lnTo>
                    <a:pt x="1105336" y="103925"/>
                  </a:lnTo>
                  <a:lnTo>
                    <a:pt x="1095755" y="103925"/>
                  </a:lnTo>
                  <a:lnTo>
                    <a:pt x="1067879" y="86949"/>
                  </a:lnTo>
                  <a:close/>
                </a:path>
                <a:path w="1143634" h="171450">
                  <a:moveTo>
                    <a:pt x="995467" y="0"/>
                  </a:moveTo>
                  <a:lnTo>
                    <a:pt x="988171" y="325"/>
                  </a:lnTo>
                  <a:lnTo>
                    <a:pt x="981517" y="3365"/>
                  </a:lnTo>
                  <a:lnTo>
                    <a:pt x="976376" y="8929"/>
                  </a:lnTo>
                  <a:lnTo>
                    <a:pt x="973814" y="16000"/>
                  </a:lnTo>
                  <a:lnTo>
                    <a:pt x="974169" y="23296"/>
                  </a:lnTo>
                  <a:lnTo>
                    <a:pt x="977215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2" y="68619"/>
                  </a:lnTo>
                  <a:lnTo>
                    <a:pt x="1105336" y="103925"/>
                  </a:lnTo>
                  <a:lnTo>
                    <a:pt x="1105280" y="106719"/>
                  </a:lnTo>
                  <a:lnTo>
                    <a:pt x="1110716" y="106719"/>
                  </a:lnTo>
                  <a:lnTo>
                    <a:pt x="1143507" y="88431"/>
                  </a:lnTo>
                  <a:lnTo>
                    <a:pt x="1002538" y="2579"/>
                  </a:lnTo>
                  <a:lnTo>
                    <a:pt x="995467" y="0"/>
                  </a:lnTo>
                  <a:close/>
                </a:path>
                <a:path w="1143634" h="171450">
                  <a:moveTo>
                    <a:pt x="761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1" y="47156"/>
                  </a:lnTo>
                  <a:close/>
                </a:path>
                <a:path w="1143634" h="171450">
                  <a:moveTo>
                    <a:pt x="1096390" y="71032"/>
                  </a:moveTo>
                  <a:lnTo>
                    <a:pt x="1067879" y="86949"/>
                  </a:lnTo>
                  <a:lnTo>
                    <a:pt x="1095755" y="103925"/>
                  </a:lnTo>
                  <a:lnTo>
                    <a:pt x="1096390" y="71032"/>
                  </a:lnTo>
                  <a:close/>
                </a:path>
                <a:path w="1143634" h="171450">
                  <a:moveTo>
                    <a:pt x="1105994" y="71032"/>
                  </a:moveTo>
                  <a:lnTo>
                    <a:pt x="1096390" y="71032"/>
                  </a:lnTo>
                  <a:lnTo>
                    <a:pt x="1095755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4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0" y="71032"/>
                  </a:lnTo>
                  <a:lnTo>
                    <a:pt x="1105994" y="71032"/>
                  </a:lnTo>
                  <a:lnTo>
                    <a:pt x="1106042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724400" y="2590800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609600" y="4191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334000" y="2895600"/>
              <a:ext cx="152400" cy="228600"/>
            </a:xfrm>
            <a:custGeom>
              <a:avLst/>
              <a:gdLst/>
              <a:ahLst/>
              <a:cxnLst/>
              <a:rect l="l" t="t" r="r" b="b"/>
              <a:pathLst>
                <a:path w="152400" h="228600">
                  <a:moveTo>
                    <a:pt x="0" y="114300"/>
                  </a:moveTo>
                  <a:lnTo>
                    <a:pt x="5994" y="69812"/>
                  </a:lnTo>
                  <a:lnTo>
                    <a:pt x="22336" y="33480"/>
                  </a:lnTo>
                  <a:lnTo>
                    <a:pt x="46559" y="8983"/>
                  </a:lnTo>
                  <a:lnTo>
                    <a:pt x="76200" y="0"/>
                  </a:lnTo>
                  <a:lnTo>
                    <a:pt x="105840" y="8983"/>
                  </a:lnTo>
                  <a:lnTo>
                    <a:pt x="130063" y="33480"/>
                  </a:lnTo>
                  <a:lnTo>
                    <a:pt x="146405" y="69812"/>
                  </a:lnTo>
                  <a:lnTo>
                    <a:pt x="152400" y="114300"/>
                  </a:lnTo>
                  <a:lnTo>
                    <a:pt x="146405" y="158787"/>
                  </a:lnTo>
                  <a:lnTo>
                    <a:pt x="130063" y="195119"/>
                  </a:lnTo>
                  <a:lnTo>
                    <a:pt x="105840" y="219616"/>
                  </a:lnTo>
                  <a:lnTo>
                    <a:pt x="76200" y="228600"/>
                  </a:lnTo>
                  <a:lnTo>
                    <a:pt x="46559" y="219616"/>
                  </a:lnTo>
                  <a:lnTo>
                    <a:pt x="22336" y="195119"/>
                  </a:lnTo>
                  <a:lnTo>
                    <a:pt x="5994" y="158787"/>
                  </a:lnTo>
                  <a:lnTo>
                    <a:pt x="0" y="114300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44234" y="2777731"/>
              <a:ext cx="1239685" cy="502170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6623431" y="2844660"/>
            <a:ext cx="855344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10" dirty="0">
                <a:latin typeface="Calibri"/>
                <a:cs typeface="Calibri"/>
              </a:rPr>
              <a:t>(X’)’=X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2136775" y="4042790"/>
          <a:ext cx="4857749" cy="17354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7490"/>
                <a:gridCol w="1675130"/>
                <a:gridCol w="1675129"/>
              </a:tblGrid>
              <a:tr h="578485">
                <a:tc>
                  <a:txBody>
                    <a:bodyPr/>
                    <a:lstStyle/>
                    <a:p>
                      <a:pPr marL="3657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X’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(X’)’</a:t>
                      </a:r>
                      <a:r>
                        <a:rPr sz="32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=</a:t>
                      </a:r>
                      <a:r>
                        <a:rPr sz="3200" b="1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578485">
                <a:tc>
                  <a:txBody>
                    <a:bodyPr/>
                    <a:lstStyle/>
                    <a:p>
                      <a:pPr marL="3657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50" dirty="0">
                          <a:latin typeface="Calibri"/>
                          <a:cs typeface="Calibri"/>
                        </a:rPr>
                        <a:t>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50" dirty="0">
                          <a:latin typeface="Calibri"/>
                          <a:cs typeface="Calibri"/>
                        </a:rPr>
                        <a:t>1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36639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50" dirty="0">
                          <a:latin typeface="Calibri"/>
                          <a:cs typeface="Calibri"/>
                        </a:rPr>
                        <a:t>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578485">
                <a:tc>
                  <a:txBody>
                    <a:bodyPr/>
                    <a:lstStyle/>
                    <a:p>
                      <a:pPr marL="36576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50" dirty="0">
                          <a:latin typeface="Calibri"/>
                          <a:cs typeface="Calibri"/>
                        </a:rPr>
                        <a:t>1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4591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50" dirty="0">
                          <a:latin typeface="Calibri"/>
                          <a:cs typeface="Calibri"/>
                        </a:rPr>
                        <a:t>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36639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50" dirty="0">
                          <a:latin typeface="Calibri"/>
                          <a:cs typeface="Calibri"/>
                        </a:rPr>
                        <a:t>1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sp>
        <p:nvSpPr>
          <p:cNvPr id="22" name="object 22"/>
          <p:cNvSpPr txBox="1"/>
          <p:nvPr/>
        </p:nvSpPr>
        <p:spPr>
          <a:xfrm>
            <a:off x="1579244" y="936447"/>
            <a:ext cx="3048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mbria"/>
                <a:cs typeface="Cambria"/>
              </a:rPr>
              <a:t>The</a:t>
            </a:r>
            <a:r>
              <a:rPr sz="2800" spc="40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law</a:t>
            </a:r>
            <a:r>
              <a:rPr sz="2800" spc="7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states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spc="-10" dirty="0">
                <a:latin typeface="Cambria"/>
                <a:cs typeface="Cambria"/>
              </a:rPr>
              <a:t>that,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0468" y="-54990"/>
            <a:ext cx="630110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u="none" dirty="0">
                <a:solidFill>
                  <a:srgbClr val="C00000"/>
                </a:solidFill>
                <a:latin typeface="Arial"/>
                <a:cs typeface="Arial"/>
              </a:rPr>
              <a:t>4.</a:t>
            </a:r>
            <a:r>
              <a:rPr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Complementarity</a:t>
            </a:r>
            <a:r>
              <a:rPr b="1" u="sng" spc="-1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b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Law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0600" y="1143012"/>
            <a:ext cx="3295650" cy="708025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1115" rIns="0" bIns="0" rtlCol="0">
            <a:spAutoFit/>
          </a:bodyPr>
          <a:lstStyle/>
          <a:p>
            <a:pPr marL="548640">
              <a:lnSpc>
                <a:spcPct val="100000"/>
              </a:lnSpc>
              <a:spcBef>
                <a:spcPts val="245"/>
              </a:spcBef>
              <a:tabLst>
                <a:tab pos="1492885" algn="l"/>
              </a:tabLst>
            </a:pPr>
            <a:r>
              <a:rPr sz="3200" spc="-25" dirty="0">
                <a:latin typeface="Trebuchet MS"/>
                <a:cs typeface="Trebuchet MS"/>
              </a:rPr>
              <a:t>a)</a:t>
            </a:r>
            <a:r>
              <a:rPr sz="3200" dirty="0">
                <a:latin typeface="Trebuchet MS"/>
                <a:cs typeface="Trebuchet MS"/>
              </a:rPr>
              <a:t>	</a:t>
            </a:r>
            <a:r>
              <a:rPr sz="4000" spc="-10" dirty="0">
                <a:latin typeface="Trebuchet MS"/>
                <a:cs typeface="Trebuchet MS"/>
              </a:rPr>
              <a:t>X+X’=1</a:t>
            </a:r>
            <a:endParaRPr sz="4000">
              <a:latin typeface="Trebuchet MS"/>
              <a:cs typeface="Trebuchet MS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923026" y="1643379"/>
          <a:ext cx="3048000" cy="16541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15795"/>
                <a:gridCol w="1132205"/>
              </a:tblGrid>
              <a:tr h="551815">
                <a:tc>
                  <a:txBody>
                    <a:bodyPr/>
                    <a:lstStyle/>
                    <a:p>
                      <a:pPr marR="175895" algn="r">
                        <a:lnSpc>
                          <a:spcPct val="100000"/>
                        </a:lnSpc>
                        <a:spcBef>
                          <a:spcPts val="204"/>
                        </a:spcBef>
                        <a:tabLst>
                          <a:tab pos="1191895" algn="l"/>
                        </a:tabLst>
                      </a:pPr>
                      <a:r>
                        <a:rPr sz="2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X’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9271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R=X+X’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551180">
                <a:tc>
                  <a:txBody>
                    <a:bodyPr/>
                    <a:lstStyle/>
                    <a:p>
                      <a:pPr marR="211454" algn="r">
                        <a:lnSpc>
                          <a:spcPct val="100000"/>
                        </a:lnSpc>
                        <a:spcBef>
                          <a:spcPts val="204"/>
                        </a:spcBef>
                        <a:tabLst>
                          <a:tab pos="1245235" algn="l"/>
                        </a:tabLst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6129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551180">
                <a:tc>
                  <a:txBody>
                    <a:bodyPr/>
                    <a:lstStyle/>
                    <a:p>
                      <a:pPr marR="211454" algn="r">
                        <a:lnSpc>
                          <a:spcPct val="100000"/>
                        </a:lnSpc>
                        <a:spcBef>
                          <a:spcPts val="209"/>
                        </a:spcBef>
                        <a:tabLst>
                          <a:tab pos="1245870" algn="l"/>
                        </a:tabLst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61290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805108" y="2167377"/>
            <a:ext cx="4097020" cy="460375"/>
            <a:chOff x="805108" y="2167377"/>
            <a:chExt cx="4097020" cy="46037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01148" y="2392944"/>
              <a:ext cx="1200798" cy="23433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733418" y="24007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98" y="140436"/>
                  </a:lnTo>
                  <a:lnTo>
                    <a:pt x="971803" y="146931"/>
                  </a:lnTo>
                  <a:lnTo>
                    <a:pt x="971176" y="154211"/>
                  </a:lnTo>
                  <a:lnTo>
                    <a:pt x="973454" y="161456"/>
                  </a:lnTo>
                  <a:lnTo>
                    <a:pt x="978360" y="167179"/>
                  </a:lnTo>
                  <a:lnTo>
                    <a:pt x="984884" y="170473"/>
                  </a:lnTo>
                  <a:lnTo>
                    <a:pt x="992171" y="171100"/>
                  </a:lnTo>
                  <a:lnTo>
                    <a:pt x="999363" y="168822"/>
                  </a:lnTo>
                  <a:lnTo>
                    <a:pt x="1110716" y="106719"/>
                  </a:lnTo>
                  <a:lnTo>
                    <a:pt x="1105280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0" y="106719"/>
                  </a:lnTo>
                  <a:lnTo>
                    <a:pt x="1105336" y="103925"/>
                  </a:lnTo>
                  <a:lnTo>
                    <a:pt x="1095755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521" y="0"/>
                  </a:moveTo>
                  <a:lnTo>
                    <a:pt x="988186" y="325"/>
                  </a:lnTo>
                  <a:lnTo>
                    <a:pt x="981519" y="3365"/>
                  </a:lnTo>
                  <a:lnTo>
                    <a:pt x="976376" y="8929"/>
                  </a:lnTo>
                  <a:lnTo>
                    <a:pt x="973814" y="16000"/>
                  </a:lnTo>
                  <a:lnTo>
                    <a:pt x="974169" y="23296"/>
                  </a:lnTo>
                  <a:lnTo>
                    <a:pt x="977215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2" y="68619"/>
                  </a:lnTo>
                  <a:lnTo>
                    <a:pt x="1105336" y="103925"/>
                  </a:lnTo>
                  <a:lnTo>
                    <a:pt x="1105280" y="106719"/>
                  </a:lnTo>
                  <a:lnTo>
                    <a:pt x="1110716" y="106719"/>
                  </a:lnTo>
                  <a:lnTo>
                    <a:pt x="1143507" y="88431"/>
                  </a:lnTo>
                  <a:lnTo>
                    <a:pt x="1002664" y="2579"/>
                  </a:lnTo>
                  <a:lnTo>
                    <a:pt x="995521" y="0"/>
                  </a:lnTo>
                  <a:close/>
                </a:path>
                <a:path w="1143635" h="171450">
                  <a:moveTo>
                    <a:pt x="761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1" y="47156"/>
                  </a:lnTo>
                  <a:close/>
                </a:path>
                <a:path w="1143635" h="171450">
                  <a:moveTo>
                    <a:pt x="1096390" y="71032"/>
                  </a:moveTo>
                  <a:lnTo>
                    <a:pt x="1067879" y="86949"/>
                  </a:lnTo>
                  <a:lnTo>
                    <a:pt x="1095755" y="103925"/>
                  </a:lnTo>
                  <a:lnTo>
                    <a:pt x="1096390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0" y="71032"/>
                  </a:lnTo>
                  <a:lnTo>
                    <a:pt x="1095755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0" y="71032"/>
                  </a:lnTo>
                  <a:lnTo>
                    <a:pt x="1105994" y="71032"/>
                  </a:lnTo>
                  <a:lnTo>
                    <a:pt x="1106042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5108" y="2167377"/>
              <a:ext cx="2115092" cy="23263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838174" y="2174821"/>
              <a:ext cx="2058035" cy="171450"/>
            </a:xfrm>
            <a:custGeom>
              <a:avLst/>
              <a:gdLst/>
              <a:ahLst/>
              <a:cxnLst/>
              <a:rect l="l" t="t" r="r" b="b"/>
              <a:pathLst>
                <a:path w="2058035" h="171450">
                  <a:moveTo>
                    <a:pt x="2010181" y="69268"/>
                  </a:moveTo>
                  <a:lnTo>
                    <a:pt x="1895754" y="135689"/>
                  </a:lnTo>
                  <a:lnTo>
                    <a:pt x="1890075" y="140741"/>
                  </a:lnTo>
                  <a:lnTo>
                    <a:pt x="1886896" y="147341"/>
                  </a:lnTo>
                  <a:lnTo>
                    <a:pt x="1886431" y="154656"/>
                  </a:lnTo>
                  <a:lnTo>
                    <a:pt x="1888896" y="161851"/>
                  </a:lnTo>
                  <a:lnTo>
                    <a:pt x="1893875" y="167459"/>
                  </a:lnTo>
                  <a:lnTo>
                    <a:pt x="1900437" y="170614"/>
                  </a:lnTo>
                  <a:lnTo>
                    <a:pt x="1907738" y="171102"/>
                  </a:lnTo>
                  <a:lnTo>
                    <a:pt x="1914931" y="168709"/>
                  </a:lnTo>
                  <a:lnTo>
                    <a:pt x="2024791" y="104828"/>
                  </a:lnTo>
                  <a:lnTo>
                    <a:pt x="2019706" y="104828"/>
                  </a:lnTo>
                  <a:lnTo>
                    <a:pt x="2019706" y="102161"/>
                  </a:lnTo>
                  <a:lnTo>
                    <a:pt x="2010054" y="102161"/>
                  </a:lnTo>
                  <a:lnTo>
                    <a:pt x="1982053" y="85778"/>
                  </a:lnTo>
                  <a:lnTo>
                    <a:pt x="2010117" y="85778"/>
                  </a:lnTo>
                  <a:lnTo>
                    <a:pt x="2010181" y="69268"/>
                  </a:lnTo>
                  <a:close/>
                </a:path>
                <a:path w="2058035" h="171450">
                  <a:moveTo>
                    <a:pt x="50" y="63553"/>
                  </a:moveTo>
                  <a:lnTo>
                    <a:pt x="0" y="101653"/>
                  </a:lnTo>
                  <a:lnTo>
                    <a:pt x="2019706" y="104828"/>
                  </a:lnTo>
                  <a:lnTo>
                    <a:pt x="1948920" y="104828"/>
                  </a:lnTo>
                  <a:lnTo>
                    <a:pt x="1981738" y="85778"/>
                  </a:lnTo>
                  <a:lnTo>
                    <a:pt x="1982053" y="85778"/>
                  </a:lnTo>
                  <a:lnTo>
                    <a:pt x="1949494" y="66728"/>
                  </a:lnTo>
                  <a:lnTo>
                    <a:pt x="2019706" y="66728"/>
                  </a:lnTo>
                  <a:lnTo>
                    <a:pt x="50" y="63553"/>
                  </a:lnTo>
                  <a:close/>
                </a:path>
                <a:path w="2058035" h="171450">
                  <a:moveTo>
                    <a:pt x="2024998" y="66728"/>
                  </a:moveTo>
                  <a:lnTo>
                    <a:pt x="2019706" y="66728"/>
                  </a:lnTo>
                  <a:lnTo>
                    <a:pt x="2019706" y="104828"/>
                  </a:lnTo>
                  <a:lnTo>
                    <a:pt x="2024791" y="104828"/>
                  </a:lnTo>
                  <a:lnTo>
                    <a:pt x="2057552" y="85778"/>
                  </a:lnTo>
                  <a:lnTo>
                    <a:pt x="2024998" y="66728"/>
                  </a:lnTo>
                  <a:close/>
                </a:path>
                <a:path w="2058035" h="171450">
                  <a:moveTo>
                    <a:pt x="2010117" y="85778"/>
                  </a:moveTo>
                  <a:lnTo>
                    <a:pt x="1982053" y="85778"/>
                  </a:lnTo>
                  <a:lnTo>
                    <a:pt x="2010054" y="102161"/>
                  </a:lnTo>
                  <a:lnTo>
                    <a:pt x="2010117" y="85778"/>
                  </a:lnTo>
                  <a:close/>
                </a:path>
                <a:path w="2058035" h="171450">
                  <a:moveTo>
                    <a:pt x="2019706" y="69268"/>
                  </a:moveTo>
                  <a:lnTo>
                    <a:pt x="2010181" y="69268"/>
                  </a:lnTo>
                  <a:lnTo>
                    <a:pt x="2010054" y="102161"/>
                  </a:lnTo>
                  <a:lnTo>
                    <a:pt x="2019706" y="102161"/>
                  </a:lnTo>
                  <a:lnTo>
                    <a:pt x="2019706" y="69268"/>
                  </a:lnTo>
                  <a:close/>
                </a:path>
                <a:path w="2058035" h="171450">
                  <a:moveTo>
                    <a:pt x="1907990" y="0"/>
                  </a:moveTo>
                  <a:lnTo>
                    <a:pt x="1900675" y="450"/>
                  </a:lnTo>
                  <a:lnTo>
                    <a:pt x="1894075" y="3591"/>
                  </a:lnTo>
                  <a:lnTo>
                    <a:pt x="1889023" y="9197"/>
                  </a:lnTo>
                  <a:lnTo>
                    <a:pt x="1886576" y="16392"/>
                  </a:lnTo>
                  <a:lnTo>
                    <a:pt x="1887070" y="23707"/>
                  </a:lnTo>
                  <a:lnTo>
                    <a:pt x="1890255" y="30307"/>
                  </a:lnTo>
                  <a:lnTo>
                    <a:pt x="1895881" y="35359"/>
                  </a:lnTo>
                  <a:lnTo>
                    <a:pt x="1982053" y="85778"/>
                  </a:lnTo>
                  <a:lnTo>
                    <a:pt x="1981738" y="85778"/>
                  </a:lnTo>
                  <a:lnTo>
                    <a:pt x="2010181" y="69268"/>
                  </a:lnTo>
                  <a:lnTo>
                    <a:pt x="2019706" y="69268"/>
                  </a:lnTo>
                  <a:lnTo>
                    <a:pt x="2019706" y="66728"/>
                  </a:lnTo>
                  <a:lnTo>
                    <a:pt x="2024998" y="66728"/>
                  </a:lnTo>
                  <a:lnTo>
                    <a:pt x="1915185" y="2466"/>
                  </a:lnTo>
                  <a:lnTo>
                    <a:pt x="1907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612394" y="2075967"/>
            <a:ext cx="16510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0" dirty="0">
                <a:latin typeface="Calibri"/>
                <a:cs typeface="Calibri"/>
              </a:rPr>
              <a:t>X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64994" y="2760116"/>
            <a:ext cx="26606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60" dirty="0">
                <a:latin typeface="Cambria"/>
                <a:cs typeface="Cambria"/>
              </a:rPr>
              <a:t>X’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6800" y="3711333"/>
            <a:ext cx="3219450" cy="708025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1750" rIns="0" bIns="0" rtlCol="0">
            <a:spAutoFit/>
          </a:bodyPr>
          <a:lstStyle/>
          <a:p>
            <a:pPr marL="548640">
              <a:lnSpc>
                <a:spcPct val="100000"/>
              </a:lnSpc>
              <a:spcBef>
                <a:spcPts val="250"/>
              </a:spcBef>
              <a:tabLst>
                <a:tab pos="1413510" algn="l"/>
              </a:tabLst>
            </a:pPr>
            <a:r>
              <a:rPr sz="3600" spc="-25" dirty="0">
                <a:latin typeface="Trebuchet MS"/>
                <a:cs typeface="Trebuchet MS"/>
              </a:rPr>
              <a:t>b)</a:t>
            </a:r>
            <a:r>
              <a:rPr sz="3600" dirty="0">
                <a:latin typeface="Trebuchet MS"/>
                <a:cs typeface="Trebuchet MS"/>
              </a:rPr>
              <a:t>	</a:t>
            </a:r>
            <a:r>
              <a:rPr sz="4000" spc="-10" dirty="0">
                <a:latin typeface="Trebuchet MS"/>
                <a:cs typeface="Trebuchet MS"/>
              </a:rPr>
              <a:t>X.X’=0</a:t>
            </a:r>
            <a:endParaRPr sz="4000">
              <a:latin typeface="Trebuchet MS"/>
              <a:cs typeface="Trebuchet MS"/>
            </a:endParaRPr>
          </a:p>
        </p:txBody>
      </p:sp>
      <p:graphicFrame>
        <p:nvGraphicFramePr>
          <p:cNvPr id="13" name="object 13"/>
          <p:cNvGraphicFramePr>
            <a:graphicFrameLocks noGrp="1"/>
          </p:cNvGraphicFramePr>
          <p:nvPr/>
        </p:nvGraphicFramePr>
        <p:xfrm>
          <a:off x="5780151" y="4053204"/>
          <a:ext cx="3214369" cy="16548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5489"/>
                <a:gridCol w="1198880"/>
              </a:tblGrid>
              <a:tr h="551180">
                <a:tc>
                  <a:txBody>
                    <a:bodyPr/>
                    <a:lstStyle/>
                    <a:p>
                      <a:pPr marR="276225" algn="r">
                        <a:lnSpc>
                          <a:spcPct val="100000"/>
                        </a:lnSpc>
                        <a:spcBef>
                          <a:spcPts val="209"/>
                        </a:spcBef>
                        <a:tabLst>
                          <a:tab pos="1259205" algn="l"/>
                        </a:tabLst>
                      </a:pPr>
                      <a:r>
                        <a:rPr sz="2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X’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R=X.X’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551815">
                <a:tc>
                  <a:txBody>
                    <a:bodyPr/>
                    <a:lstStyle/>
                    <a:p>
                      <a:pPr marR="312420" algn="r">
                        <a:lnSpc>
                          <a:spcPct val="100000"/>
                        </a:lnSpc>
                        <a:spcBef>
                          <a:spcPts val="209"/>
                        </a:spcBef>
                        <a:tabLst>
                          <a:tab pos="1244600" algn="l"/>
                        </a:tabLst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32384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551815">
                <a:tc>
                  <a:txBody>
                    <a:bodyPr/>
                    <a:lstStyle/>
                    <a:p>
                      <a:pPr marR="311150" algn="r">
                        <a:lnSpc>
                          <a:spcPct val="100000"/>
                        </a:lnSpc>
                        <a:spcBef>
                          <a:spcPts val="210"/>
                        </a:spcBef>
                        <a:tabLst>
                          <a:tab pos="1245870" algn="l"/>
                        </a:tabLst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32384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grpSp>
        <p:nvGrpSpPr>
          <p:cNvPr id="14" name="object 14"/>
          <p:cNvGrpSpPr/>
          <p:nvPr/>
        </p:nvGrpSpPr>
        <p:grpSpPr>
          <a:xfrm>
            <a:off x="3548367" y="4747374"/>
            <a:ext cx="2116455" cy="418465"/>
            <a:chOff x="3548367" y="4747374"/>
            <a:chExt cx="2116455" cy="418465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48367" y="4907655"/>
              <a:ext cx="1200798" cy="22807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581018" y="491219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98" y="140436"/>
                  </a:lnTo>
                  <a:lnTo>
                    <a:pt x="971803" y="146931"/>
                  </a:lnTo>
                  <a:lnTo>
                    <a:pt x="971176" y="154211"/>
                  </a:lnTo>
                  <a:lnTo>
                    <a:pt x="973454" y="161456"/>
                  </a:lnTo>
                  <a:lnTo>
                    <a:pt x="978360" y="167179"/>
                  </a:lnTo>
                  <a:lnTo>
                    <a:pt x="984884" y="170473"/>
                  </a:lnTo>
                  <a:lnTo>
                    <a:pt x="992171" y="171100"/>
                  </a:lnTo>
                  <a:lnTo>
                    <a:pt x="999363" y="168822"/>
                  </a:lnTo>
                  <a:lnTo>
                    <a:pt x="1110716" y="106719"/>
                  </a:lnTo>
                  <a:lnTo>
                    <a:pt x="1105280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0" y="106719"/>
                  </a:lnTo>
                  <a:lnTo>
                    <a:pt x="1105336" y="103925"/>
                  </a:lnTo>
                  <a:lnTo>
                    <a:pt x="1095755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521" y="0"/>
                  </a:moveTo>
                  <a:lnTo>
                    <a:pt x="988186" y="325"/>
                  </a:lnTo>
                  <a:lnTo>
                    <a:pt x="981519" y="3365"/>
                  </a:lnTo>
                  <a:lnTo>
                    <a:pt x="976376" y="8929"/>
                  </a:lnTo>
                  <a:lnTo>
                    <a:pt x="973814" y="16053"/>
                  </a:lnTo>
                  <a:lnTo>
                    <a:pt x="974169" y="23344"/>
                  </a:lnTo>
                  <a:lnTo>
                    <a:pt x="977215" y="29968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2" y="68619"/>
                  </a:lnTo>
                  <a:lnTo>
                    <a:pt x="1105336" y="103925"/>
                  </a:lnTo>
                  <a:lnTo>
                    <a:pt x="1105280" y="106719"/>
                  </a:lnTo>
                  <a:lnTo>
                    <a:pt x="1110716" y="106719"/>
                  </a:lnTo>
                  <a:lnTo>
                    <a:pt x="1143507" y="88431"/>
                  </a:lnTo>
                  <a:lnTo>
                    <a:pt x="1002664" y="2579"/>
                  </a:lnTo>
                  <a:lnTo>
                    <a:pt x="995521" y="0"/>
                  </a:lnTo>
                  <a:close/>
                </a:path>
                <a:path w="1143635" h="171450">
                  <a:moveTo>
                    <a:pt x="761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1" y="47156"/>
                  </a:lnTo>
                  <a:close/>
                </a:path>
                <a:path w="1143635" h="171450">
                  <a:moveTo>
                    <a:pt x="1096390" y="71032"/>
                  </a:moveTo>
                  <a:lnTo>
                    <a:pt x="1067879" y="86949"/>
                  </a:lnTo>
                  <a:lnTo>
                    <a:pt x="1095755" y="103925"/>
                  </a:lnTo>
                  <a:lnTo>
                    <a:pt x="1096390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0" y="71032"/>
                  </a:lnTo>
                  <a:lnTo>
                    <a:pt x="1095755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0" y="71032"/>
                  </a:lnTo>
                  <a:lnTo>
                    <a:pt x="1105994" y="71032"/>
                  </a:lnTo>
                  <a:lnTo>
                    <a:pt x="1106042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57470" y="4747374"/>
              <a:ext cx="1007338" cy="418223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4803902" y="4802149"/>
            <a:ext cx="68897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Calibri"/>
                <a:cs typeface="Calibri"/>
              </a:rPr>
              <a:t>X.X’=0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70325" y="2660294"/>
            <a:ext cx="810895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9855" marR="5080" indent="-9779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Cambria"/>
                <a:cs typeface="Cambria"/>
              </a:rPr>
              <a:t>i.e., </a:t>
            </a:r>
            <a:r>
              <a:rPr sz="2000" b="1" spc="-120" dirty="0">
                <a:latin typeface="Cambria"/>
                <a:cs typeface="Cambria"/>
              </a:rPr>
              <a:t>0+1=1</a:t>
            </a:r>
            <a:endParaRPr sz="2000">
              <a:latin typeface="Cambria"/>
              <a:cs typeface="Cambria"/>
            </a:endParaRPr>
          </a:p>
          <a:p>
            <a:pPr marL="109855">
              <a:lnSpc>
                <a:spcPct val="100000"/>
              </a:lnSpc>
            </a:pPr>
            <a:r>
              <a:rPr sz="2000" b="1" spc="-100" dirty="0">
                <a:latin typeface="Cambria"/>
                <a:cs typeface="Cambria"/>
              </a:rPr>
              <a:t>1+0=1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65498" y="5431116"/>
            <a:ext cx="765810" cy="940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400"/>
              </a:lnSpc>
              <a:spcBef>
                <a:spcPts val="95"/>
              </a:spcBef>
            </a:pPr>
            <a:r>
              <a:rPr sz="2000" b="1" spc="-10" dirty="0">
                <a:latin typeface="Cambria"/>
                <a:cs typeface="Cambria"/>
              </a:rPr>
              <a:t>i.e.,</a:t>
            </a:r>
            <a:endParaRPr sz="2000">
              <a:latin typeface="Cambria"/>
              <a:cs typeface="Cambria"/>
            </a:endParaRPr>
          </a:p>
          <a:p>
            <a:pPr marL="154940">
              <a:lnSpc>
                <a:spcPts val="2400"/>
              </a:lnSpc>
            </a:pPr>
            <a:r>
              <a:rPr sz="2000" b="1" spc="-100" dirty="0">
                <a:latin typeface="Cambria"/>
                <a:cs typeface="Cambria"/>
              </a:rPr>
              <a:t>0.1=0</a:t>
            </a:r>
            <a:endParaRPr sz="2000">
              <a:latin typeface="Cambria"/>
              <a:cs typeface="Cambria"/>
            </a:endParaRPr>
          </a:p>
          <a:p>
            <a:pPr marL="154940">
              <a:lnSpc>
                <a:spcPct val="100000"/>
              </a:lnSpc>
              <a:spcBef>
                <a:spcPts val="10"/>
              </a:spcBef>
            </a:pPr>
            <a:r>
              <a:rPr sz="2000" b="1" spc="-100" dirty="0">
                <a:latin typeface="Cambria"/>
                <a:cs typeface="Cambria"/>
              </a:rPr>
              <a:t>1.0=0</a:t>
            </a:r>
            <a:endParaRPr sz="2000">
              <a:latin typeface="Cambria"/>
              <a:cs typeface="Cambria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893419" y="2209507"/>
            <a:ext cx="4982845" cy="715010"/>
            <a:chOff x="893419" y="2209507"/>
            <a:chExt cx="4982845" cy="715010"/>
          </a:xfrm>
        </p:grpSpPr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67636" y="2477858"/>
              <a:ext cx="939888" cy="42421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209800" y="2581094"/>
              <a:ext cx="686435" cy="171450"/>
            </a:xfrm>
            <a:custGeom>
              <a:avLst/>
              <a:gdLst/>
              <a:ahLst/>
              <a:cxnLst/>
              <a:rect l="l" t="t" r="r" b="b"/>
              <a:pathLst>
                <a:path w="686435" h="171450">
                  <a:moveTo>
                    <a:pt x="577615" y="104662"/>
                  </a:moveTo>
                  <a:lnTo>
                    <a:pt x="524001" y="135689"/>
                  </a:lnTo>
                  <a:lnTo>
                    <a:pt x="518376" y="140739"/>
                  </a:lnTo>
                  <a:lnTo>
                    <a:pt x="515191" y="147325"/>
                  </a:lnTo>
                  <a:lnTo>
                    <a:pt x="514697" y="154602"/>
                  </a:lnTo>
                  <a:lnTo>
                    <a:pt x="517144" y="161724"/>
                  </a:lnTo>
                  <a:lnTo>
                    <a:pt x="522176" y="167423"/>
                  </a:lnTo>
                  <a:lnTo>
                    <a:pt x="528732" y="170646"/>
                  </a:lnTo>
                  <a:lnTo>
                    <a:pt x="536003" y="171154"/>
                  </a:lnTo>
                  <a:lnTo>
                    <a:pt x="543179" y="168709"/>
                  </a:lnTo>
                  <a:lnTo>
                    <a:pt x="653305" y="104828"/>
                  </a:lnTo>
                  <a:lnTo>
                    <a:pt x="577615" y="104662"/>
                  </a:lnTo>
                  <a:close/>
                </a:path>
                <a:path w="686435" h="171450">
                  <a:moveTo>
                    <a:pt x="610255" y="85773"/>
                  </a:moveTo>
                  <a:lnTo>
                    <a:pt x="577615" y="104662"/>
                  </a:lnTo>
                  <a:lnTo>
                    <a:pt x="648081" y="104828"/>
                  </a:lnTo>
                  <a:lnTo>
                    <a:pt x="648081" y="102288"/>
                  </a:lnTo>
                  <a:lnTo>
                    <a:pt x="638429" y="102288"/>
                  </a:lnTo>
                  <a:lnTo>
                    <a:pt x="610255" y="85773"/>
                  </a:lnTo>
                  <a:close/>
                </a:path>
                <a:path w="686435" h="171450">
                  <a:moveTo>
                    <a:pt x="536438" y="0"/>
                  </a:moveTo>
                  <a:lnTo>
                    <a:pt x="529161" y="450"/>
                  </a:lnTo>
                  <a:lnTo>
                    <a:pt x="522575" y="3591"/>
                  </a:lnTo>
                  <a:lnTo>
                    <a:pt x="517525" y="9197"/>
                  </a:lnTo>
                  <a:lnTo>
                    <a:pt x="515058" y="16392"/>
                  </a:lnTo>
                  <a:lnTo>
                    <a:pt x="515508" y="23707"/>
                  </a:lnTo>
                  <a:lnTo>
                    <a:pt x="518650" y="30307"/>
                  </a:lnTo>
                  <a:lnTo>
                    <a:pt x="524256" y="35359"/>
                  </a:lnTo>
                  <a:lnTo>
                    <a:pt x="577484" y="66562"/>
                  </a:lnTo>
                  <a:lnTo>
                    <a:pt x="648081" y="66728"/>
                  </a:lnTo>
                  <a:lnTo>
                    <a:pt x="648081" y="104828"/>
                  </a:lnTo>
                  <a:lnTo>
                    <a:pt x="653305" y="104828"/>
                  </a:lnTo>
                  <a:lnTo>
                    <a:pt x="685926" y="85905"/>
                  </a:lnTo>
                  <a:lnTo>
                    <a:pt x="543560" y="2466"/>
                  </a:lnTo>
                  <a:lnTo>
                    <a:pt x="536438" y="0"/>
                  </a:lnTo>
                  <a:close/>
                </a:path>
                <a:path w="686435" h="171450">
                  <a:moveTo>
                    <a:pt x="0" y="65204"/>
                  </a:moveTo>
                  <a:lnTo>
                    <a:pt x="0" y="103304"/>
                  </a:lnTo>
                  <a:lnTo>
                    <a:pt x="577615" y="104662"/>
                  </a:lnTo>
                  <a:lnTo>
                    <a:pt x="610255" y="85773"/>
                  </a:lnTo>
                  <a:lnTo>
                    <a:pt x="577484" y="66562"/>
                  </a:lnTo>
                  <a:lnTo>
                    <a:pt x="0" y="65204"/>
                  </a:lnTo>
                  <a:close/>
                </a:path>
                <a:path w="686435" h="171450">
                  <a:moveTo>
                    <a:pt x="638556" y="69395"/>
                  </a:moveTo>
                  <a:lnTo>
                    <a:pt x="610255" y="85773"/>
                  </a:lnTo>
                  <a:lnTo>
                    <a:pt x="638429" y="102288"/>
                  </a:lnTo>
                  <a:lnTo>
                    <a:pt x="638556" y="69395"/>
                  </a:lnTo>
                  <a:close/>
                </a:path>
                <a:path w="686435" h="171450">
                  <a:moveTo>
                    <a:pt x="648081" y="69395"/>
                  </a:moveTo>
                  <a:lnTo>
                    <a:pt x="638556" y="69395"/>
                  </a:lnTo>
                  <a:lnTo>
                    <a:pt x="638429" y="102288"/>
                  </a:lnTo>
                  <a:lnTo>
                    <a:pt x="648081" y="102288"/>
                  </a:lnTo>
                  <a:lnTo>
                    <a:pt x="648081" y="69395"/>
                  </a:lnTo>
                  <a:close/>
                </a:path>
                <a:path w="686435" h="171450">
                  <a:moveTo>
                    <a:pt x="577484" y="66562"/>
                  </a:moveTo>
                  <a:lnTo>
                    <a:pt x="610255" y="85773"/>
                  </a:lnTo>
                  <a:lnTo>
                    <a:pt x="638556" y="69395"/>
                  </a:lnTo>
                  <a:lnTo>
                    <a:pt x="648081" y="69395"/>
                  </a:lnTo>
                  <a:lnTo>
                    <a:pt x="648081" y="66728"/>
                  </a:lnTo>
                  <a:lnTo>
                    <a:pt x="577484" y="6656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676400" y="2362200"/>
              <a:ext cx="381000" cy="533400"/>
            </a:xfrm>
            <a:custGeom>
              <a:avLst/>
              <a:gdLst/>
              <a:ahLst/>
              <a:cxnLst/>
              <a:rect l="l" t="t" r="r" b="b"/>
              <a:pathLst>
                <a:path w="381000" h="533400">
                  <a:moveTo>
                    <a:pt x="0" y="0"/>
                  </a:moveTo>
                  <a:lnTo>
                    <a:pt x="381000" y="2667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057400" y="2514600"/>
              <a:ext cx="152400" cy="228600"/>
            </a:xfrm>
            <a:custGeom>
              <a:avLst/>
              <a:gdLst/>
              <a:ahLst/>
              <a:cxnLst/>
              <a:rect l="l" t="t" r="r" b="b"/>
              <a:pathLst>
                <a:path w="152400" h="228600">
                  <a:moveTo>
                    <a:pt x="0" y="114300"/>
                  </a:moveTo>
                  <a:lnTo>
                    <a:pt x="5994" y="69812"/>
                  </a:lnTo>
                  <a:lnTo>
                    <a:pt x="22336" y="33480"/>
                  </a:lnTo>
                  <a:lnTo>
                    <a:pt x="46559" y="8983"/>
                  </a:lnTo>
                  <a:lnTo>
                    <a:pt x="76200" y="0"/>
                  </a:lnTo>
                  <a:lnTo>
                    <a:pt x="105840" y="8983"/>
                  </a:lnTo>
                  <a:lnTo>
                    <a:pt x="130063" y="33480"/>
                  </a:lnTo>
                  <a:lnTo>
                    <a:pt x="146405" y="69812"/>
                  </a:lnTo>
                  <a:lnTo>
                    <a:pt x="152400" y="114300"/>
                  </a:lnTo>
                  <a:lnTo>
                    <a:pt x="146405" y="158787"/>
                  </a:lnTo>
                  <a:lnTo>
                    <a:pt x="130063" y="195119"/>
                  </a:lnTo>
                  <a:lnTo>
                    <a:pt x="105840" y="219616"/>
                  </a:lnTo>
                  <a:lnTo>
                    <a:pt x="76200" y="228600"/>
                  </a:lnTo>
                  <a:lnTo>
                    <a:pt x="46559" y="219616"/>
                  </a:lnTo>
                  <a:lnTo>
                    <a:pt x="22336" y="195119"/>
                  </a:lnTo>
                  <a:lnTo>
                    <a:pt x="5994" y="158787"/>
                  </a:lnTo>
                  <a:lnTo>
                    <a:pt x="0" y="114300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48880" y="2479382"/>
              <a:ext cx="939888" cy="42421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990561" y="2582620"/>
              <a:ext cx="686435" cy="171450"/>
            </a:xfrm>
            <a:custGeom>
              <a:avLst/>
              <a:gdLst/>
              <a:ahLst/>
              <a:cxnLst/>
              <a:rect l="l" t="t" r="r" b="b"/>
              <a:pathLst>
                <a:path w="686435" h="171450">
                  <a:moveTo>
                    <a:pt x="577551" y="104787"/>
                  </a:moveTo>
                  <a:lnTo>
                    <a:pt x="524040" y="135814"/>
                  </a:lnTo>
                  <a:lnTo>
                    <a:pt x="518414" y="140846"/>
                  </a:lnTo>
                  <a:lnTo>
                    <a:pt x="515229" y="147403"/>
                  </a:lnTo>
                  <a:lnTo>
                    <a:pt x="514735" y="154674"/>
                  </a:lnTo>
                  <a:lnTo>
                    <a:pt x="517182" y="161849"/>
                  </a:lnTo>
                  <a:lnTo>
                    <a:pt x="522214" y="167528"/>
                  </a:lnTo>
                  <a:lnTo>
                    <a:pt x="528770" y="170707"/>
                  </a:lnTo>
                  <a:lnTo>
                    <a:pt x="536041" y="171172"/>
                  </a:lnTo>
                  <a:lnTo>
                    <a:pt x="543217" y="168707"/>
                  </a:lnTo>
                  <a:lnTo>
                    <a:pt x="653124" y="104953"/>
                  </a:lnTo>
                  <a:lnTo>
                    <a:pt x="577551" y="104787"/>
                  </a:lnTo>
                  <a:close/>
                </a:path>
                <a:path w="686435" h="171450">
                  <a:moveTo>
                    <a:pt x="638594" y="69393"/>
                  </a:moveTo>
                  <a:lnTo>
                    <a:pt x="577551" y="104787"/>
                  </a:lnTo>
                  <a:lnTo>
                    <a:pt x="648119" y="104953"/>
                  </a:lnTo>
                  <a:lnTo>
                    <a:pt x="648119" y="102286"/>
                  </a:lnTo>
                  <a:lnTo>
                    <a:pt x="638467" y="102286"/>
                  </a:lnTo>
                  <a:lnTo>
                    <a:pt x="610519" y="85903"/>
                  </a:lnTo>
                  <a:lnTo>
                    <a:pt x="638530" y="85903"/>
                  </a:lnTo>
                  <a:lnTo>
                    <a:pt x="638594" y="69393"/>
                  </a:lnTo>
                  <a:close/>
                </a:path>
                <a:path w="686435" h="171450">
                  <a:moveTo>
                    <a:pt x="536476" y="0"/>
                  </a:moveTo>
                  <a:lnTo>
                    <a:pt x="529199" y="464"/>
                  </a:lnTo>
                  <a:lnTo>
                    <a:pt x="522613" y="3643"/>
                  </a:lnTo>
                  <a:lnTo>
                    <a:pt x="517563" y="9322"/>
                  </a:lnTo>
                  <a:lnTo>
                    <a:pt x="515096" y="16444"/>
                  </a:lnTo>
                  <a:lnTo>
                    <a:pt x="515546" y="23721"/>
                  </a:lnTo>
                  <a:lnTo>
                    <a:pt x="518688" y="30307"/>
                  </a:lnTo>
                  <a:lnTo>
                    <a:pt x="524294" y="35357"/>
                  </a:lnTo>
                  <a:lnTo>
                    <a:pt x="577740" y="66688"/>
                  </a:lnTo>
                  <a:lnTo>
                    <a:pt x="648119" y="66853"/>
                  </a:lnTo>
                  <a:lnTo>
                    <a:pt x="648119" y="104953"/>
                  </a:lnTo>
                  <a:lnTo>
                    <a:pt x="653124" y="104953"/>
                  </a:lnTo>
                  <a:lnTo>
                    <a:pt x="685965" y="85903"/>
                  </a:lnTo>
                  <a:lnTo>
                    <a:pt x="543598" y="2464"/>
                  </a:lnTo>
                  <a:lnTo>
                    <a:pt x="536476" y="0"/>
                  </a:lnTo>
                  <a:close/>
                </a:path>
                <a:path w="686435" h="171450">
                  <a:moveTo>
                    <a:pt x="76" y="65329"/>
                  </a:moveTo>
                  <a:lnTo>
                    <a:pt x="0" y="103429"/>
                  </a:lnTo>
                  <a:lnTo>
                    <a:pt x="577551" y="104787"/>
                  </a:lnTo>
                  <a:lnTo>
                    <a:pt x="610119" y="85903"/>
                  </a:lnTo>
                  <a:lnTo>
                    <a:pt x="610519" y="85903"/>
                  </a:lnTo>
                  <a:lnTo>
                    <a:pt x="577740" y="66688"/>
                  </a:lnTo>
                  <a:lnTo>
                    <a:pt x="76" y="65329"/>
                  </a:lnTo>
                  <a:close/>
                </a:path>
                <a:path w="686435" h="171450">
                  <a:moveTo>
                    <a:pt x="638530" y="85903"/>
                  </a:moveTo>
                  <a:lnTo>
                    <a:pt x="610519" y="85903"/>
                  </a:lnTo>
                  <a:lnTo>
                    <a:pt x="638467" y="102286"/>
                  </a:lnTo>
                  <a:lnTo>
                    <a:pt x="638530" y="85903"/>
                  </a:lnTo>
                  <a:close/>
                </a:path>
                <a:path w="686435" h="171450">
                  <a:moveTo>
                    <a:pt x="648119" y="69393"/>
                  </a:moveTo>
                  <a:lnTo>
                    <a:pt x="638594" y="69393"/>
                  </a:lnTo>
                  <a:lnTo>
                    <a:pt x="638467" y="102286"/>
                  </a:lnTo>
                  <a:lnTo>
                    <a:pt x="648119" y="102286"/>
                  </a:lnTo>
                  <a:lnTo>
                    <a:pt x="648119" y="69393"/>
                  </a:lnTo>
                  <a:close/>
                </a:path>
                <a:path w="686435" h="171450">
                  <a:moveTo>
                    <a:pt x="577740" y="66688"/>
                  </a:moveTo>
                  <a:lnTo>
                    <a:pt x="610519" y="85903"/>
                  </a:lnTo>
                  <a:lnTo>
                    <a:pt x="610119" y="85903"/>
                  </a:lnTo>
                  <a:lnTo>
                    <a:pt x="638594" y="69393"/>
                  </a:lnTo>
                  <a:lnTo>
                    <a:pt x="648119" y="69393"/>
                  </a:lnTo>
                  <a:lnTo>
                    <a:pt x="648119" y="66853"/>
                  </a:lnTo>
                  <a:lnTo>
                    <a:pt x="577740" y="666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3419" y="2209507"/>
              <a:ext cx="197865" cy="52315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935062" y="2228850"/>
              <a:ext cx="114300" cy="438784"/>
            </a:xfrm>
            <a:custGeom>
              <a:avLst/>
              <a:gdLst/>
              <a:ahLst/>
              <a:cxnLst/>
              <a:rect l="l" t="t" r="r" b="b"/>
              <a:pathLst>
                <a:path w="114300" h="438785">
                  <a:moveTo>
                    <a:pt x="37852" y="110381"/>
                  </a:moveTo>
                  <a:lnTo>
                    <a:pt x="36487" y="438023"/>
                  </a:lnTo>
                  <a:lnTo>
                    <a:pt x="74587" y="438276"/>
                  </a:lnTo>
                  <a:lnTo>
                    <a:pt x="75937" y="114300"/>
                  </a:lnTo>
                  <a:lnTo>
                    <a:pt x="56883" y="114300"/>
                  </a:lnTo>
                  <a:lnTo>
                    <a:pt x="37852" y="110381"/>
                  </a:lnTo>
                  <a:close/>
                </a:path>
                <a:path w="114300" h="438785">
                  <a:moveTo>
                    <a:pt x="38074" y="57023"/>
                  </a:moveTo>
                  <a:lnTo>
                    <a:pt x="37982" y="79188"/>
                  </a:lnTo>
                  <a:lnTo>
                    <a:pt x="37906" y="97409"/>
                  </a:lnTo>
                  <a:lnTo>
                    <a:pt x="37852" y="110381"/>
                  </a:lnTo>
                  <a:lnTo>
                    <a:pt x="56883" y="114300"/>
                  </a:lnTo>
                  <a:lnTo>
                    <a:pt x="75953" y="110525"/>
                  </a:lnTo>
                  <a:lnTo>
                    <a:pt x="76007" y="97409"/>
                  </a:lnTo>
                  <a:lnTo>
                    <a:pt x="76083" y="79188"/>
                  </a:lnTo>
                  <a:lnTo>
                    <a:pt x="76174" y="57403"/>
                  </a:lnTo>
                  <a:lnTo>
                    <a:pt x="95224" y="57403"/>
                  </a:lnTo>
                  <a:lnTo>
                    <a:pt x="38074" y="57023"/>
                  </a:lnTo>
                  <a:close/>
                </a:path>
                <a:path w="114300" h="438785">
                  <a:moveTo>
                    <a:pt x="75953" y="110525"/>
                  </a:moveTo>
                  <a:lnTo>
                    <a:pt x="56883" y="114300"/>
                  </a:lnTo>
                  <a:lnTo>
                    <a:pt x="75937" y="114300"/>
                  </a:lnTo>
                  <a:lnTo>
                    <a:pt x="75953" y="110525"/>
                  </a:lnTo>
                  <a:close/>
                </a:path>
                <a:path w="114300" h="438785">
                  <a:moveTo>
                    <a:pt x="114199" y="57023"/>
                  </a:moveTo>
                  <a:lnTo>
                    <a:pt x="38074" y="57023"/>
                  </a:lnTo>
                  <a:lnTo>
                    <a:pt x="95224" y="57403"/>
                  </a:lnTo>
                  <a:lnTo>
                    <a:pt x="76174" y="57403"/>
                  </a:lnTo>
                  <a:lnTo>
                    <a:pt x="76083" y="79188"/>
                  </a:lnTo>
                  <a:lnTo>
                    <a:pt x="76007" y="97409"/>
                  </a:lnTo>
                  <a:lnTo>
                    <a:pt x="75953" y="110525"/>
                  </a:lnTo>
                  <a:lnTo>
                    <a:pt x="79152" y="109892"/>
                  </a:lnTo>
                  <a:lnTo>
                    <a:pt x="97371" y="97710"/>
                  </a:lnTo>
                  <a:lnTo>
                    <a:pt x="109693" y="79599"/>
                  </a:lnTo>
                  <a:lnTo>
                    <a:pt x="114274" y="57403"/>
                  </a:lnTo>
                  <a:lnTo>
                    <a:pt x="114199" y="57023"/>
                  </a:lnTo>
                  <a:close/>
                </a:path>
                <a:path w="114300" h="438785">
                  <a:moveTo>
                    <a:pt x="57366" y="0"/>
                  </a:moveTo>
                  <a:lnTo>
                    <a:pt x="35102" y="4407"/>
                  </a:lnTo>
                  <a:lnTo>
                    <a:pt x="16883" y="16589"/>
                  </a:lnTo>
                  <a:lnTo>
                    <a:pt x="4557" y="34700"/>
                  </a:lnTo>
                  <a:lnTo>
                    <a:pt x="0" y="57023"/>
                  </a:lnTo>
                  <a:lnTo>
                    <a:pt x="4375" y="79188"/>
                  </a:lnTo>
                  <a:lnTo>
                    <a:pt x="16546" y="97409"/>
                  </a:lnTo>
                  <a:lnTo>
                    <a:pt x="34659" y="109724"/>
                  </a:lnTo>
                  <a:lnTo>
                    <a:pt x="37852" y="110381"/>
                  </a:lnTo>
                  <a:lnTo>
                    <a:pt x="37906" y="97409"/>
                  </a:lnTo>
                  <a:lnTo>
                    <a:pt x="37982" y="79188"/>
                  </a:lnTo>
                  <a:lnTo>
                    <a:pt x="38074" y="57023"/>
                  </a:lnTo>
                  <a:lnTo>
                    <a:pt x="114199" y="57023"/>
                  </a:lnTo>
                  <a:lnTo>
                    <a:pt x="109874" y="35111"/>
                  </a:lnTo>
                  <a:lnTo>
                    <a:pt x="97703" y="16890"/>
                  </a:lnTo>
                  <a:lnTo>
                    <a:pt x="79590" y="4575"/>
                  </a:lnTo>
                  <a:lnTo>
                    <a:pt x="573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10378" y="2260460"/>
              <a:ext cx="936891" cy="41822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03976" y="2260460"/>
              <a:ext cx="472186" cy="418223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4956555" y="2315616"/>
            <a:ext cx="74739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Calibri"/>
                <a:cs typeface="Calibri"/>
              </a:rPr>
              <a:t>X+X’=1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517648" y="5238902"/>
            <a:ext cx="26606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60" dirty="0">
                <a:latin typeface="Cambria"/>
                <a:cs typeface="Cambria"/>
              </a:rPr>
              <a:t>X’</a:t>
            </a:r>
            <a:endParaRPr sz="2000">
              <a:latin typeface="Cambria"/>
              <a:cs typeface="Cambria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872426" y="4514850"/>
            <a:ext cx="2738120" cy="952500"/>
            <a:chOff x="872426" y="4514850"/>
            <a:chExt cx="2738120" cy="952500"/>
          </a:xfrm>
        </p:grpSpPr>
        <p:sp>
          <p:nvSpPr>
            <p:cNvPr id="35" name="object 35"/>
            <p:cNvSpPr/>
            <p:nvPr/>
          </p:nvSpPr>
          <p:spPr>
            <a:xfrm>
              <a:off x="1828800" y="4905375"/>
              <a:ext cx="381000" cy="533400"/>
            </a:xfrm>
            <a:custGeom>
              <a:avLst/>
              <a:gdLst/>
              <a:ahLst/>
              <a:cxnLst/>
              <a:rect l="l" t="t" r="r" b="b"/>
              <a:pathLst>
                <a:path w="381000" h="533400">
                  <a:moveTo>
                    <a:pt x="0" y="0"/>
                  </a:moveTo>
                  <a:lnTo>
                    <a:pt x="381000" y="2667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00277" y="5023167"/>
              <a:ext cx="939888" cy="422719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142949" y="5125866"/>
              <a:ext cx="686435" cy="171450"/>
            </a:xfrm>
            <a:custGeom>
              <a:avLst/>
              <a:gdLst/>
              <a:ahLst/>
              <a:cxnLst/>
              <a:rect l="l" t="t" r="r" b="b"/>
              <a:pathLst>
                <a:path w="686435" h="171450">
                  <a:moveTo>
                    <a:pt x="577563" y="104716"/>
                  </a:moveTo>
                  <a:lnTo>
                    <a:pt x="524052" y="135743"/>
                  </a:lnTo>
                  <a:lnTo>
                    <a:pt x="518427" y="140775"/>
                  </a:lnTo>
                  <a:lnTo>
                    <a:pt x="515242" y="147331"/>
                  </a:lnTo>
                  <a:lnTo>
                    <a:pt x="514748" y="154602"/>
                  </a:lnTo>
                  <a:lnTo>
                    <a:pt x="517194" y="161778"/>
                  </a:lnTo>
                  <a:lnTo>
                    <a:pt x="522227" y="167459"/>
                  </a:lnTo>
                  <a:lnTo>
                    <a:pt x="528783" y="170652"/>
                  </a:lnTo>
                  <a:lnTo>
                    <a:pt x="536054" y="171154"/>
                  </a:lnTo>
                  <a:lnTo>
                    <a:pt x="543229" y="168763"/>
                  </a:lnTo>
                  <a:lnTo>
                    <a:pt x="653355" y="104882"/>
                  </a:lnTo>
                  <a:lnTo>
                    <a:pt x="577563" y="104716"/>
                  </a:lnTo>
                  <a:close/>
                </a:path>
                <a:path w="686435" h="171450">
                  <a:moveTo>
                    <a:pt x="610333" y="85715"/>
                  </a:moveTo>
                  <a:lnTo>
                    <a:pt x="577563" y="104716"/>
                  </a:lnTo>
                  <a:lnTo>
                    <a:pt x="648131" y="104882"/>
                  </a:lnTo>
                  <a:lnTo>
                    <a:pt x="648131" y="102215"/>
                  </a:lnTo>
                  <a:lnTo>
                    <a:pt x="638479" y="102215"/>
                  </a:lnTo>
                  <a:lnTo>
                    <a:pt x="610333" y="85715"/>
                  </a:lnTo>
                  <a:close/>
                </a:path>
                <a:path w="686435" h="171450">
                  <a:moveTo>
                    <a:pt x="536488" y="0"/>
                  </a:moveTo>
                  <a:lnTo>
                    <a:pt x="529212" y="488"/>
                  </a:lnTo>
                  <a:lnTo>
                    <a:pt x="522626" y="3643"/>
                  </a:lnTo>
                  <a:lnTo>
                    <a:pt x="517575" y="9251"/>
                  </a:lnTo>
                  <a:lnTo>
                    <a:pt x="515109" y="16373"/>
                  </a:lnTo>
                  <a:lnTo>
                    <a:pt x="515559" y="23649"/>
                  </a:lnTo>
                  <a:lnTo>
                    <a:pt x="518700" y="30235"/>
                  </a:lnTo>
                  <a:lnTo>
                    <a:pt x="524306" y="35286"/>
                  </a:lnTo>
                  <a:lnTo>
                    <a:pt x="577752" y="66616"/>
                  </a:lnTo>
                  <a:lnTo>
                    <a:pt x="648131" y="66782"/>
                  </a:lnTo>
                  <a:lnTo>
                    <a:pt x="648131" y="104882"/>
                  </a:lnTo>
                  <a:lnTo>
                    <a:pt x="653355" y="104882"/>
                  </a:lnTo>
                  <a:lnTo>
                    <a:pt x="685977" y="85959"/>
                  </a:lnTo>
                  <a:lnTo>
                    <a:pt x="543610" y="2393"/>
                  </a:lnTo>
                  <a:lnTo>
                    <a:pt x="536488" y="0"/>
                  </a:lnTo>
                  <a:close/>
                </a:path>
                <a:path w="686435" h="171450">
                  <a:moveTo>
                    <a:pt x="88" y="65258"/>
                  </a:moveTo>
                  <a:lnTo>
                    <a:pt x="0" y="103358"/>
                  </a:lnTo>
                  <a:lnTo>
                    <a:pt x="577563" y="104716"/>
                  </a:lnTo>
                  <a:lnTo>
                    <a:pt x="610333" y="85715"/>
                  </a:lnTo>
                  <a:lnTo>
                    <a:pt x="577752" y="66616"/>
                  </a:lnTo>
                  <a:lnTo>
                    <a:pt x="88" y="65258"/>
                  </a:lnTo>
                  <a:close/>
                </a:path>
                <a:path w="686435" h="171450">
                  <a:moveTo>
                    <a:pt x="638606" y="69322"/>
                  </a:moveTo>
                  <a:lnTo>
                    <a:pt x="610333" y="85715"/>
                  </a:lnTo>
                  <a:lnTo>
                    <a:pt x="638479" y="102215"/>
                  </a:lnTo>
                  <a:lnTo>
                    <a:pt x="638606" y="69322"/>
                  </a:lnTo>
                  <a:close/>
                </a:path>
                <a:path w="686435" h="171450">
                  <a:moveTo>
                    <a:pt x="648131" y="69322"/>
                  </a:moveTo>
                  <a:lnTo>
                    <a:pt x="638606" y="69322"/>
                  </a:lnTo>
                  <a:lnTo>
                    <a:pt x="638479" y="102215"/>
                  </a:lnTo>
                  <a:lnTo>
                    <a:pt x="648131" y="102215"/>
                  </a:lnTo>
                  <a:lnTo>
                    <a:pt x="648131" y="69322"/>
                  </a:lnTo>
                  <a:close/>
                </a:path>
                <a:path w="686435" h="171450">
                  <a:moveTo>
                    <a:pt x="577752" y="66616"/>
                  </a:moveTo>
                  <a:lnTo>
                    <a:pt x="610333" y="85715"/>
                  </a:lnTo>
                  <a:lnTo>
                    <a:pt x="638606" y="69322"/>
                  </a:lnTo>
                  <a:lnTo>
                    <a:pt x="648131" y="69322"/>
                  </a:lnTo>
                  <a:lnTo>
                    <a:pt x="648131" y="66782"/>
                  </a:lnTo>
                  <a:lnTo>
                    <a:pt x="577752" y="666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44816" y="4753419"/>
              <a:ext cx="199364" cy="52165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087437" y="4772025"/>
              <a:ext cx="114300" cy="438784"/>
            </a:xfrm>
            <a:custGeom>
              <a:avLst/>
              <a:gdLst/>
              <a:ahLst/>
              <a:cxnLst/>
              <a:rect l="l" t="t" r="r" b="b"/>
              <a:pathLst>
                <a:path w="114300" h="438785">
                  <a:moveTo>
                    <a:pt x="37878" y="110381"/>
                  </a:moveTo>
                  <a:lnTo>
                    <a:pt x="36511" y="438276"/>
                  </a:lnTo>
                  <a:lnTo>
                    <a:pt x="74612" y="438276"/>
                  </a:lnTo>
                  <a:lnTo>
                    <a:pt x="75962" y="114300"/>
                  </a:lnTo>
                  <a:lnTo>
                    <a:pt x="56908" y="114300"/>
                  </a:lnTo>
                  <a:lnTo>
                    <a:pt x="37878" y="110381"/>
                  </a:lnTo>
                  <a:close/>
                </a:path>
                <a:path w="114300" h="438785">
                  <a:moveTo>
                    <a:pt x="76200" y="57276"/>
                  </a:moveTo>
                  <a:lnTo>
                    <a:pt x="38099" y="57276"/>
                  </a:lnTo>
                  <a:lnTo>
                    <a:pt x="38008" y="79188"/>
                  </a:lnTo>
                  <a:lnTo>
                    <a:pt x="37932" y="97409"/>
                  </a:lnTo>
                  <a:lnTo>
                    <a:pt x="37878" y="110381"/>
                  </a:lnTo>
                  <a:lnTo>
                    <a:pt x="56908" y="114300"/>
                  </a:lnTo>
                  <a:lnTo>
                    <a:pt x="75978" y="110541"/>
                  </a:lnTo>
                  <a:lnTo>
                    <a:pt x="76032" y="97409"/>
                  </a:lnTo>
                  <a:lnTo>
                    <a:pt x="76108" y="79188"/>
                  </a:lnTo>
                  <a:lnTo>
                    <a:pt x="76200" y="57276"/>
                  </a:lnTo>
                  <a:close/>
                </a:path>
                <a:path w="114300" h="438785">
                  <a:moveTo>
                    <a:pt x="75978" y="110541"/>
                  </a:moveTo>
                  <a:lnTo>
                    <a:pt x="56908" y="114300"/>
                  </a:lnTo>
                  <a:lnTo>
                    <a:pt x="75962" y="114300"/>
                  </a:lnTo>
                  <a:lnTo>
                    <a:pt x="75978" y="110541"/>
                  </a:lnTo>
                  <a:close/>
                </a:path>
                <a:path w="114300" h="438785">
                  <a:moveTo>
                    <a:pt x="114274" y="57276"/>
                  </a:moveTo>
                  <a:lnTo>
                    <a:pt x="76200" y="57276"/>
                  </a:lnTo>
                  <a:lnTo>
                    <a:pt x="76108" y="79188"/>
                  </a:lnTo>
                  <a:lnTo>
                    <a:pt x="76032" y="97409"/>
                  </a:lnTo>
                  <a:lnTo>
                    <a:pt x="75978" y="110541"/>
                  </a:lnTo>
                  <a:lnTo>
                    <a:pt x="79177" y="109910"/>
                  </a:lnTo>
                  <a:lnTo>
                    <a:pt x="97396" y="97758"/>
                  </a:lnTo>
                  <a:lnTo>
                    <a:pt x="109718" y="79652"/>
                  </a:lnTo>
                  <a:lnTo>
                    <a:pt x="114300" y="57404"/>
                  </a:lnTo>
                  <a:lnTo>
                    <a:pt x="114274" y="57276"/>
                  </a:lnTo>
                  <a:close/>
                </a:path>
                <a:path w="114300" h="438785">
                  <a:moveTo>
                    <a:pt x="57391" y="0"/>
                  </a:moveTo>
                  <a:lnTo>
                    <a:pt x="35127" y="4407"/>
                  </a:lnTo>
                  <a:lnTo>
                    <a:pt x="16908" y="16589"/>
                  </a:lnTo>
                  <a:lnTo>
                    <a:pt x="4582" y="34700"/>
                  </a:lnTo>
                  <a:lnTo>
                    <a:pt x="0" y="56895"/>
                  </a:lnTo>
                  <a:lnTo>
                    <a:pt x="4400" y="79188"/>
                  </a:lnTo>
                  <a:lnTo>
                    <a:pt x="16571" y="97409"/>
                  </a:lnTo>
                  <a:lnTo>
                    <a:pt x="34684" y="109724"/>
                  </a:lnTo>
                  <a:lnTo>
                    <a:pt x="37878" y="110381"/>
                  </a:lnTo>
                  <a:lnTo>
                    <a:pt x="37932" y="97409"/>
                  </a:lnTo>
                  <a:lnTo>
                    <a:pt x="38008" y="79188"/>
                  </a:lnTo>
                  <a:lnTo>
                    <a:pt x="38099" y="57276"/>
                  </a:lnTo>
                  <a:lnTo>
                    <a:pt x="114274" y="57276"/>
                  </a:lnTo>
                  <a:lnTo>
                    <a:pt x="109899" y="35111"/>
                  </a:lnTo>
                  <a:lnTo>
                    <a:pt x="97728" y="16890"/>
                  </a:lnTo>
                  <a:lnTo>
                    <a:pt x="79615" y="4575"/>
                  </a:lnTo>
                  <a:lnTo>
                    <a:pt x="573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72426" y="4615497"/>
              <a:ext cx="2311527" cy="422719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914374" y="4717998"/>
              <a:ext cx="2058035" cy="171450"/>
            </a:xfrm>
            <a:custGeom>
              <a:avLst/>
              <a:gdLst/>
              <a:ahLst/>
              <a:cxnLst/>
              <a:rect l="l" t="t" r="r" b="b"/>
              <a:pathLst>
                <a:path w="2058035" h="171450">
                  <a:moveTo>
                    <a:pt x="2010181" y="69266"/>
                  </a:moveTo>
                  <a:lnTo>
                    <a:pt x="1895754" y="135814"/>
                  </a:lnTo>
                  <a:lnTo>
                    <a:pt x="1890075" y="140793"/>
                  </a:lnTo>
                  <a:lnTo>
                    <a:pt x="1886896" y="147355"/>
                  </a:lnTo>
                  <a:lnTo>
                    <a:pt x="1886431" y="154656"/>
                  </a:lnTo>
                  <a:lnTo>
                    <a:pt x="1888896" y="161849"/>
                  </a:lnTo>
                  <a:lnTo>
                    <a:pt x="1893875" y="167475"/>
                  </a:lnTo>
                  <a:lnTo>
                    <a:pt x="1900437" y="170660"/>
                  </a:lnTo>
                  <a:lnTo>
                    <a:pt x="1907738" y="171154"/>
                  </a:lnTo>
                  <a:lnTo>
                    <a:pt x="1914931" y="168707"/>
                  </a:lnTo>
                  <a:lnTo>
                    <a:pt x="2024791" y="104826"/>
                  </a:lnTo>
                  <a:lnTo>
                    <a:pt x="2019706" y="104826"/>
                  </a:lnTo>
                  <a:lnTo>
                    <a:pt x="2019706" y="102159"/>
                  </a:lnTo>
                  <a:lnTo>
                    <a:pt x="2010054" y="102159"/>
                  </a:lnTo>
                  <a:lnTo>
                    <a:pt x="1982053" y="85776"/>
                  </a:lnTo>
                  <a:lnTo>
                    <a:pt x="2010117" y="85776"/>
                  </a:lnTo>
                  <a:lnTo>
                    <a:pt x="2010181" y="69266"/>
                  </a:lnTo>
                  <a:close/>
                </a:path>
                <a:path w="2058035" h="171450">
                  <a:moveTo>
                    <a:pt x="50" y="63551"/>
                  </a:moveTo>
                  <a:lnTo>
                    <a:pt x="0" y="101651"/>
                  </a:lnTo>
                  <a:lnTo>
                    <a:pt x="2019706" y="104826"/>
                  </a:lnTo>
                  <a:lnTo>
                    <a:pt x="1949037" y="104826"/>
                  </a:lnTo>
                  <a:lnTo>
                    <a:pt x="1981793" y="85776"/>
                  </a:lnTo>
                  <a:lnTo>
                    <a:pt x="1982053" y="85776"/>
                  </a:lnTo>
                  <a:lnTo>
                    <a:pt x="1949494" y="66726"/>
                  </a:lnTo>
                  <a:lnTo>
                    <a:pt x="2019706" y="66726"/>
                  </a:lnTo>
                  <a:lnTo>
                    <a:pt x="50" y="63551"/>
                  </a:lnTo>
                  <a:close/>
                </a:path>
                <a:path w="2058035" h="171450">
                  <a:moveTo>
                    <a:pt x="2024998" y="66726"/>
                  </a:moveTo>
                  <a:lnTo>
                    <a:pt x="2019706" y="66726"/>
                  </a:lnTo>
                  <a:lnTo>
                    <a:pt x="2019706" y="104826"/>
                  </a:lnTo>
                  <a:lnTo>
                    <a:pt x="2024791" y="104826"/>
                  </a:lnTo>
                  <a:lnTo>
                    <a:pt x="2057552" y="85776"/>
                  </a:lnTo>
                  <a:lnTo>
                    <a:pt x="2024998" y="66726"/>
                  </a:lnTo>
                  <a:close/>
                </a:path>
                <a:path w="2058035" h="171450">
                  <a:moveTo>
                    <a:pt x="2010117" y="85776"/>
                  </a:moveTo>
                  <a:lnTo>
                    <a:pt x="1982053" y="85776"/>
                  </a:lnTo>
                  <a:lnTo>
                    <a:pt x="2010054" y="102159"/>
                  </a:lnTo>
                  <a:lnTo>
                    <a:pt x="2010117" y="85776"/>
                  </a:lnTo>
                  <a:close/>
                </a:path>
                <a:path w="2058035" h="171450">
                  <a:moveTo>
                    <a:pt x="2019706" y="69266"/>
                  </a:moveTo>
                  <a:lnTo>
                    <a:pt x="2010181" y="69266"/>
                  </a:lnTo>
                  <a:lnTo>
                    <a:pt x="2010054" y="102159"/>
                  </a:lnTo>
                  <a:lnTo>
                    <a:pt x="2019706" y="102159"/>
                  </a:lnTo>
                  <a:lnTo>
                    <a:pt x="2019706" y="69266"/>
                  </a:lnTo>
                  <a:close/>
                </a:path>
                <a:path w="2058035" h="171450">
                  <a:moveTo>
                    <a:pt x="1907990" y="0"/>
                  </a:moveTo>
                  <a:lnTo>
                    <a:pt x="1900675" y="464"/>
                  </a:lnTo>
                  <a:lnTo>
                    <a:pt x="1894075" y="3643"/>
                  </a:lnTo>
                  <a:lnTo>
                    <a:pt x="1889023" y="9322"/>
                  </a:lnTo>
                  <a:lnTo>
                    <a:pt x="1886630" y="16444"/>
                  </a:lnTo>
                  <a:lnTo>
                    <a:pt x="1887118" y="23721"/>
                  </a:lnTo>
                  <a:lnTo>
                    <a:pt x="1890273" y="30307"/>
                  </a:lnTo>
                  <a:lnTo>
                    <a:pt x="1895881" y="35357"/>
                  </a:lnTo>
                  <a:lnTo>
                    <a:pt x="1982053" y="85776"/>
                  </a:lnTo>
                  <a:lnTo>
                    <a:pt x="1981793" y="85776"/>
                  </a:lnTo>
                  <a:lnTo>
                    <a:pt x="2010181" y="69266"/>
                  </a:lnTo>
                  <a:lnTo>
                    <a:pt x="2019706" y="69266"/>
                  </a:lnTo>
                  <a:lnTo>
                    <a:pt x="2019706" y="66726"/>
                  </a:lnTo>
                  <a:lnTo>
                    <a:pt x="2024998" y="66726"/>
                  </a:lnTo>
                  <a:lnTo>
                    <a:pt x="1915185" y="2464"/>
                  </a:lnTo>
                  <a:lnTo>
                    <a:pt x="190799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320416" y="5021770"/>
              <a:ext cx="863434" cy="422719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2362200" y="5124269"/>
              <a:ext cx="610235" cy="171450"/>
            </a:xfrm>
            <a:custGeom>
              <a:avLst/>
              <a:gdLst/>
              <a:ahLst/>
              <a:cxnLst/>
              <a:rect l="l" t="t" r="r" b="b"/>
              <a:pathLst>
                <a:path w="610235" h="171450">
                  <a:moveTo>
                    <a:pt x="501426" y="104656"/>
                  </a:moveTo>
                  <a:lnTo>
                    <a:pt x="447801" y="135689"/>
                  </a:lnTo>
                  <a:lnTo>
                    <a:pt x="442176" y="140739"/>
                  </a:lnTo>
                  <a:lnTo>
                    <a:pt x="438991" y="147325"/>
                  </a:lnTo>
                  <a:lnTo>
                    <a:pt x="438497" y="154602"/>
                  </a:lnTo>
                  <a:lnTo>
                    <a:pt x="440944" y="161724"/>
                  </a:lnTo>
                  <a:lnTo>
                    <a:pt x="445922" y="167405"/>
                  </a:lnTo>
                  <a:lnTo>
                    <a:pt x="452485" y="170598"/>
                  </a:lnTo>
                  <a:lnTo>
                    <a:pt x="459785" y="171100"/>
                  </a:lnTo>
                  <a:lnTo>
                    <a:pt x="466979" y="168709"/>
                  </a:lnTo>
                  <a:lnTo>
                    <a:pt x="577105" y="104828"/>
                  </a:lnTo>
                  <a:lnTo>
                    <a:pt x="501426" y="104656"/>
                  </a:lnTo>
                  <a:close/>
                </a:path>
                <a:path w="610235" h="171450">
                  <a:moveTo>
                    <a:pt x="534082" y="85757"/>
                  </a:moveTo>
                  <a:lnTo>
                    <a:pt x="501426" y="104656"/>
                  </a:lnTo>
                  <a:lnTo>
                    <a:pt x="571881" y="104828"/>
                  </a:lnTo>
                  <a:lnTo>
                    <a:pt x="571881" y="102288"/>
                  </a:lnTo>
                  <a:lnTo>
                    <a:pt x="562229" y="102288"/>
                  </a:lnTo>
                  <a:lnTo>
                    <a:pt x="534082" y="85757"/>
                  </a:lnTo>
                  <a:close/>
                </a:path>
                <a:path w="610235" h="171450">
                  <a:moveTo>
                    <a:pt x="460238" y="0"/>
                  </a:moveTo>
                  <a:lnTo>
                    <a:pt x="452961" y="450"/>
                  </a:lnTo>
                  <a:lnTo>
                    <a:pt x="446375" y="3591"/>
                  </a:lnTo>
                  <a:lnTo>
                    <a:pt x="441325" y="9197"/>
                  </a:lnTo>
                  <a:lnTo>
                    <a:pt x="438858" y="16373"/>
                  </a:lnTo>
                  <a:lnTo>
                    <a:pt x="439308" y="23643"/>
                  </a:lnTo>
                  <a:lnTo>
                    <a:pt x="442450" y="30200"/>
                  </a:lnTo>
                  <a:lnTo>
                    <a:pt x="448056" y="35232"/>
                  </a:lnTo>
                  <a:lnTo>
                    <a:pt x="501389" y="66556"/>
                  </a:lnTo>
                  <a:lnTo>
                    <a:pt x="571881" y="66728"/>
                  </a:lnTo>
                  <a:lnTo>
                    <a:pt x="571881" y="104828"/>
                  </a:lnTo>
                  <a:lnTo>
                    <a:pt x="577105" y="104828"/>
                  </a:lnTo>
                  <a:lnTo>
                    <a:pt x="609726" y="85905"/>
                  </a:lnTo>
                  <a:lnTo>
                    <a:pt x="467360" y="2466"/>
                  </a:lnTo>
                  <a:lnTo>
                    <a:pt x="460238" y="0"/>
                  </a:lnTo>
                  <a:close/>
                </a:path>
                <a:path w="610235" h="171450">
                  <a:moveTo>
                    <a:pt x="0" y="65331"/>
                  </a:moveTo>
                  <a:lnTo>
                    <a:pt x="0" y="103431"/>
                  </a:lnTo>
                  <a:lnTo>
                    <a:pt x="501426" y="104656"/>
                  </a:lnTo>
                  <a:lnTo>
                    <a:pt x="534082" y="85757"/>
                  </a:lnTo>
                  <a:lnTo>
                    <a:pt x="501389" y="66556"/>
                  </a:lnTo>
                  <a:lnTo>
                    <a:pt x="0" y="65331"/>
                  </a:lnTo>
                  <a:close/>
                </a:path>
                <a:path w="610235" h="171450">
                  <a:moveTo>
                    <a:pt x="562356" y="69395"/>
                  </a:moveTo>
                  <a:lnTo>
                    <a:pt x="534082" y="85757"/>
                  </a:lnTo>
                  <a:lnTo>
                    <a:pt x="562229" y="102288"/>
                  </a:lnTo>
                  <a:lnTo>
                    <a:pt x="562356" y="69395"/>
                  </a:lnTo>
                  <a:close/>
                </a:path>
                <a:path w="610235" h="171450">
                  <a:moveTo>
                    <a:pt x="571881" y="69395"/>
                  </a:moveTo>
                  <a:lnTo>
                    <a:pt x="562356" y="69395"/>
                  </a:lnTo>
                  <a:lnTo>
                    <a:pt x="562229" y="102288"/>
                  </a:lnTo>
                  <a:lnTo>
                    <a:pt x="571881" y="102288"/>
                  </a:lnTo>
                  <a:lnTo>
                    <a:pt x="571881" y="69395"/>
                  </a:lnTo>
                  <a:close/>
                </a:path>
                <a:path w="610235" h="171450">
                  <a:moveTo>
                    <a:pt x="501389" y="66556"/>
                  </a:moveTo>
                  <a:lnTo>
                    <a:pt x="534082" y="85757"/>
                  </a:lnTo>
                  <a:lnTo>
                    <a:pt x="562356" y="69395"/>
                  </a:lnTo>
                  <a:lnTo>
                    <a:pt x="571881" y="69395"/>
                  </a:lnTo>
                  <a:lnTo>
                    <a:pt x="571881" y="66728"/>
                  </a:lnTo>
                  <a:lnTo>
                    <a:pt x="501389" y="665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209800" y="5057775"/>
              <a:ext cx="152400" cy="228600"/>
            </a:xfrm>
            <a:custGeom>
              <a:avLst/>
              <a:gdLst/>
              <a:ahLst/>
              <a:cxnLst/>
              <a:rect l="l" t="t" r="r" b="b"/>
              <a:pathLst>
                <a:path w="152400" h="228600">
                  <a:moveTo>
                    <a:pt x="0" y="114300"/>
                  </a:moveTo>
                  <a:lnTo>
                    <a:pt x="5994" y="69812"/>
                  </a:lnTo>
                  <a:lnTo>
                    <a:pt x="22336" y="33480"/>
                  </a:lnTo>
                  <a:lnTo>
                    <a:pt x="46559" y="8983"/>
                  </a:lnTo>
                  <a:lnTo>
                    <a:pt x="76200" y="0"/>
                  </a:lnTo>
                  <a:lnTo>
                    <a:pt x="105840" y="8983"/>
                  </a:lnTo>
                  <a:lnTo>
                    <a:pt x="130063" y="33480"/>
                  </a:lnTo>
                  <a:lnTo>
                    <a:pt x="146405" y="69812"/>
                  </a:lnTo>
                  <a:lnTo>
                    <a:pt x="152400" y="114300"/>
                  </a:lnTo>
                  <a:lnTo>
                    <a:pt x="146405" y="158787"/>
                  </a:lnTo>
                  <a:lnTo>
                    <a:pt x="130063" y="195119"/>
                  </a:lnTo>
                  <a:lnTo>
                    <a:pt x="105840" y="219616"/>
                  </a:lnTo>
                  <a:lnTo>
                    <a:pt x="76200" y="228600"/>
                  </a:lnTo>
                  <a:lnTo>
                    <a:pt x="46559" y="219616"/>
                  </a:lnTo>
                  <a:lnTo>
                    <a:pt x="22336" y="195119"/>
                  </a:lnTo>
                  <a:lnTo>
                    <a:pt x="5994" y="158787"/>
                  </a:lnTo>
                  <a:lnTo>
                    <a:pt x="0" y="114300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971799" y="4543425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304800" y="0"/>
                  </a:lnTo>
                  <a:lnTo>
                    <a:pt x="346146" y="3827"/>
                  </a:lnTo>
                  <a:lnTo>
                    <a:pt x="385806" y="14975"/>
                  </a:lnTo>
                  <a:lnTo>
                    <a:pt x="423416" y="32944"/>
                  </a:lnTo>
                  <a:lnTo>
                    <a:pt x="458611" y="57234"/>
                  </a:lnTo>
                  <a:lnTo>
                    <a:pt x="491028" y="87345"/>
                  </a:lnTo>
                  <a:lnTo>
                    <a:pt x="520303" y="122777"/>
                  </a:lnTo>
                  <a:lnTo>
                    <a:pt x="546072" y="163029"/>
                  </a:lnTo>
                  <a:lnTo>
                    <a:pt x="567972" y="207602"/>
                  </a:lnTo>
                  <a:lnTo>
                    <a:pt x="585638" y="255996"/>
                  </a:lnTo>
                  <a:lnTo>
                    <a:pt x="598707" y="307710"/>
                  </a:lnTo>
                  <a:lnTo>
                    <a:pt x="606816" y="362245"/>
                  </a:lnTo>
                  <a:lnTo>
                    <a:pt x="609600" y="419100"/>
                  </a:lnTo>
                  <a:lnTo>
                    <a:pt x="606816" y="475981"/>
                  </a:lnTo>
                  <a:lnTo>
                    <a:pt x="598707" y="530533"/>
                  </a:lnTo>
                  <a:lnTo>
                    <a:pt x="585638" y="582257"/>
                  </a:lnTo>
                  <a:lnTo>
                    <a:pt x="567972" y="630653"/>
                  </a:lnTo>
                  <a:lnTo>
                    <a:pt x="546072" y="675224"/>
                  </a:lnTo>
                  <a:lnTo>
                    <a:pt x="520303" y="715470"/>
                  </a:lnTo>
                  <a:lnTo>
                    <a:pt x="491028" y="750893"/>
                  </a:lnTo>
                  <a:lnTo>
                    <a:pt x="458611" y="780993"/>
                  </a:lnTo>
                  <a:lnTo>
                    <a:pt x="423416" y="805273"/>
                  </a:lnTo>
                  <a:lnTo>
                    <a:pt x="385806" y="823233"/>
                  </a:lnTo>
                  <a:lnTo>
                    <a:pt x="346146" y="834375"/>
                  </a:lnTo>
                  <a:lnTo>
                    <a:pt x="3048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688543" y="4619523"/>
            <a:ext cx="16510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0" dirty="0">
                <a:latin typeface="Calibri"/>
                <a:cs typeface="Calibri"/>
              </a:rPr>
              <a:t>X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2681732" y="1905304"/>
            <a:ext cx="1130300" cy="1073785"/>
            <a:chOff x="2681732" y="1905304"/>
            <a:chExt cx="1130300" cy="1073785"/>
          </a:xfrm>
        </p:grpSpPr>
        <p:pic>
          <p:nvPicPr>
            <p:cNvPr id="48" name="object 4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702687" y="2432888"/>
              <a:ext cx="1109268" cy="545642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2755519" y="2462911"/>
              <a:ext cx="988694" cy="422275"/>
            </a:xfrm>
            <a:custGeom>
              <a:avLst/>
              <a:gdLst/>
              <a:ahLst/>
              <a:cxnLst/>
              <a:rect l="l" t="t" r="r" b="b"/>
              <a:pathLst>
                <a:path w="988695" h="422275">
                  <a:moveTo>
                    <a:pt x="988441" y="0"/>
                  </a:moveTo>
                  <a:lnTo>
                    <a:pt x="968518" y="42063"/>
                  </a:lnTo>
                  <a:lnTo>
                    <a:pt x="946018" y="82178"/>
                  </a:lnTo>
                  <a:lnTo>
                    <a:pt x="921063" y="120299"/>
                  </a:lnTo>
                  <a:lnTo>
                    <a:pt x="893777" y="156381"/>
                  </a:lnTo>
                  <a:lnTo>
                    <a:pt x="864282" y="190380"/>
                  </a:lnTo>
                  <a:lnTo>
                    <a:pt x="832702" y="222248"/>
                  </a:lnTo>
                  <a:lnTo>
                    <a:pt x="799159" y="251942"/>
                  </a:lnTo>
                  <a:lnTo>
                    <a:pt x="763777" y="279416"/>
                  </a:lnTo>
                  <a:lnTo>
                    <a:pt x="726678" y="304625"/>
                  </a:lnTo>
                  <a:lnTo>
                    <a:pt x="687985" y="327523"/>
                  </a:lnTo>
                  <a:lnTo>
                    <a:pt x="647822" y="348066"/>
                  </a:lnTo>
                  <a:lnTo>
                    <a:pt x="606311" y="366207"/>
                  </a:lnTo>
                  <a:lnTo>
                    <a:pt x="563575" y="381903"/>
                  </a:lnTo>
                  <a:lnTo>
                    <a:pt x="519738" y="395107"/>
                  </a:lnTo>
                  <a:lnTo>
                    <a:pt x="474923" y="405774"/>
                  </a:lnTo>
                  <a:lnTo>
                    <a:pt x="429251" y="413859"/>
                  </a:lnTo>
                  <a:lnTo>
                    <a:pt x="382847" y="419316"/>
                  </a:lnTo>
                  <a:lnTo>
                    <a:pt x="335834" y="422102"/>
                  </a:lnTo>
                  <a:lnTo>
                    <a:pt x="288333" y="422169"/>
                  </a:lnTo>
                  <a:lnTo>
                    <a:pt x="240469" y="419473"/>
                  </a:lnTo>
                  <a:lnTo>
                    <a:pt x="192365" y="413969"/>
                  </a:lnTo>
                  <a:lnTo>
                    <a:pt x="144143" y="405612"/>
                  </a:lnTo>
                  <a:lnTo>
                    <a:pt x="95926" y="394356"/>
                  </a:lnTo>
                  <a:lnTo>
                    <a:pt x="47837" y="380155"/>
                  </a:lnTo>
                  <a:lnTo>
                    <a:pt x="0" y="36296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681732" y="1905304"/>
              <a:ext cx="1121270" cy="643077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2735199" y="1952987"/>
              <a:ext cx="997585" cy="525145"/>
            </a:xfrm>
            <a:custGeom>
              <a:avLst/>
              <a:gdLst/>
              <a:ahLst/>
              <a:cxnLst/>
              <a:rect l="l" t="t" r="r" b="b"/>
              <a:pathLst>
                <a:path w="997585" h="525144">
                  <a:moveTo>
                    <a:pt x="0" y="59200"/>
                  </a:moveTo>
                  <a:lnTo>
                    <a:pt x="45508" y="42140"/>
                  </a:lnTo>
                  <a:lnTo>
                    <a:pt x="91392" y="28025"/>
                  </a:lnTo>
                  <a:lnTo>
                    <a:pt x="137525" y="16809"/>
                  </a:lnTo>
                  <a:lnTo>
                    <a:pt x="183781" y="8444"/>
                  </a:lnTo>
                  <a:lnTo>
                    <a:pt x="230034" y="2885"/>
                  </a:lnTo>
                  <a:lnTo>
                    <a:pt x="276157" y="86"/>
                  </a:lnTo>
                  <a:lnTo>
                    <a:pt x="322023" y="0"/>
                  </a:lnTo>
                  <a:lnTo>
                    <a:pt x="367507" y="2580"/>
                  </a:lnTo>
                  <a:lnTo>
                    <a:pt x="412481" y="7782"/>
                  </a:lnTo>
                  <a:lnTo>
                    <a:pt x="456820" y="15559"/>
                  </a:lnTo>
                  <a:lnTo>
                    <a:pt x="500396" y="25863"/>
                  </a:lnTo>
                  <a:lnTo>
                    <a:pt x="543083" y="38650"/>
                  </a:lnTo>
                  <a:lnTo>
                    <a:pt x="584755" y="53873"/>
                  </a:lnTo>
                  <a:lnTo>
                    <a:pt x="625286" y="71486"/>
                  </a:lnTo>
                  <a:lnTo>
                    <a:pt x="664549" y="91442"/>
                  </a:lnTo>
                  <a:lnTo>
                    <a:pt x="702417" y="113695"/>
                  </a:lnTo>
                  <a:lnTo>
                    <a:pt x="738764" y="138199"/>
                  </a:lnTo>
                  <a:lnTo>
                    <a:pt x="773464" y="164908"/>
                  </a:lnTo>
                  <a:lnTo>
                    <a:pt x="806390" y="193775"/>
                  </a:lnTo>
                  <a:lnTo>
                    <a:pt x="837415" y="224755"/>
                  </a:lnTo>
                  <a:lnTo>
                    <a:pt x="866414" y="257801"/>
                  </a:lnTo>
                  <a:lnTo>
                    <a:pt x="893259" y="292866"/>
                  </a:lnTo>
                  <a:lnTo>
                    <a:pt x="917825" y="329906"/>
                  </a:lnTo>
                  <a:lnTo>
                    <a:pt x="939985" y="368872"/>
                  </a:lnTo>
                  <a:lnTo>
                    <a:pt x="959612" y="409720"/>
                  </a:lnTo>
                  <a:lnTo>
                    <a:pt x="981297" y="466330"/>
                  </a:lnTo>
                  <a:lnTo>
                    <a:pt x="990080" y="495302"/>
                  </a:lnTo>
                  <a:lnTo>
                    <a:pt x="997458" y="52465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707259" y="1954745"/>
              <a:ext cx="308800" cy="980351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2768346" y="1993900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4" h="857885">
                  <a:moveTo>
                    <a:pt x="0" y="0"/>
                  </a:moveTo>
                  <a:lnTo>
                    <a:pt x="32856" y="33094"/>
                  </a:lnTo>
                  <a:lnTo>
                    <a:pt x="62350" y="68357"/>
                  </a:lnTo>
                  <a:lnTo>
                    <a:pt x="88476" y="105599"/>
                  </a:lnTo>
                  <a:lnTo>
                    <a:pt x="111233" y="144629"/>
                  </a:lnTo>
                  <a:lnTo>
                    <a:pt x="130617" y="185259"/>
                  </a:lnTo>
                  <a:lnTo>
                    <a:pt x="146625" y="227298"/>
                  </a:lnTo>
                  <a:lnTo>
                    <a:pt x="159253" y="270556"/>
                  </a:lnTo>
                  <a:lnTo>
                    <a:pt x="168499" y="314844"/>
                  </a:lnTo>
                  <a:lnTo>
                    <a:pt x="174359" y="359971"/>
                  </a:lnTo>
                  <a:lnTo>
                    <a:pt x="176831" y="405749"/>
                  </a:lnTo>
                  <a:lnTo>
                    <a:pt x="175911" y="451986"/>
                  </a:lnTo>
                  <a:lnTo>
                    <a:pt x="171596" y="498494"/>
                  </a:lnTo>
                  <a:lnTo>
                    <a:pt x="163883" y="545082"/>
                  </a:lnTo>
                  <a:lnTo>
                    <a:pt x="152768" y="591561"/>
                  </a:lnTo>
                  <a:lnTo>
                    <a:pt x="138249" y="637740"/>
                  </a:lnTo>
                  <a:lnTo>
                    <a:pt x="120322" y="683430"/>
                  </a:lnTo>
                  <a:lnTo>
                    <a:pt x="98985" y="728442"/>
                  </a:lnTo>
                  <a:lnTo>
                    <a:pt x="74234" y="772584"/>
                  </a:lnTo>
                  <a:lnTo>
                    <a:pt x="46066" y="815668"/>
                  </a:lnTo>
                  <a:lnTo>
                    <a:pt x="14478" y="857503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1119352" y="650532"/>
            <a:ext cx="30486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Cambria"/>
                <a:cs typeface="Cambria"/>
              </a:rPr>
              <a:t>The</a:t>
            </a:r>
            <a:r>
              <a:rPr sz="2800" spc="35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law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states</a:t>
            </a:r>
            <a:r>
              <a:rPr sz="2800" spc="60" dirty="0">
                <a:latin typeface="Cambria"/>
                <a:cs typeface="Cambria"/>
              </a:rPr>
              <a:t> </a:t>
            </a:r>
            <a:r>
              <a:rPr sz="2800" spc="-20" dirty="0">
                <a:latin typeface="Cambria"/>
                <a:cs typeface="Cambria"/>
              </a:rPr>
              <a:t>that,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45743" y="86499"/>
            <a:ext cx="575500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u="none" dirty="0">
                <a:solidFill>
                  <a:srgbClr val="C00000"/>
                </a:solidFill>
                <a:latin typeface="Arial"/>
                <a:cs typeface="Arial"/>
              </a:rPr>
              <a:t>5.Commutative</a:t>
            </a:r>
            <a:r>
              <a:rPr sz="4800" b="1" u="none" spc="-1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800" b="1" u="none" spc="-25" dirty="0">
                <a:solidFill>
                  <a:srgbClr val="C00000"/>
                </a:solidFill>
                <a:latin typeface="Arial"/>
                <a:cs typeface="Arial"/>
              </a:rPr>
              <a:t>Law</a:t>
            </a:r>
            <a:endParaRPr sz="4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67891" y="773742"/>
            <a:ext cx="5219700" cy="64769"/>
          </a:xfrm>
          <a:custGeom>
            <a:avLst/>
            <a:gdLst/>
            <a:ahLst/>
            <a:cxnLst/>
            <a:rect l="l" t="t" r="r" b="b"/>
            <a:pathLst>
              <a:path w="5219700" h="64769">
                <a:moveTo>
                  <a:pt x="5219573" y="0"/>
                </a:moveTo>
                <a:lnTo>
                  <a:pt x="0" y="0"/>
                </a:lnTo>
                <a:lnTo>
                  <a:pt x="0" y="64457"/>
                </a:lnTo>
                <a:lnTo>
                  <a:pt x="5219573" y="64457"/>
                </a:lnTo>
                <a:lnTo>
                  <a:pt x="521957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347711" y="2387904"/>
            <a:ext cx="2867660" cy="1071880"/>
            <a:chOff x="1347711" y="2387904"/>
            <a:chExt cx="2867660" cy="10718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29421" y="2875545"/>
              <a:ext cx="885928" cy="22973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361816" y="2882276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432" y="105666"/>
                  </a:moveTo>
                  <a:lnTo>
                    <a:pt x="666242" y="135370"/>
                  </a:lnTo>
                  <a:lnTo>
                    <a:pt x="660499" y="140257"/>
                  </a:lnTo>
                  <a:lnTo>
                    <a:pt x="657161" y="146752"/>
                  </a:lnTo>
                  <a:lnTo>
                    <a:pt x="656490" y="154033"/>
                  </a:lnTo>
                  <a:lnTo>
                    <a:pt x="658749" y="161278"/>
                  </a:lnTo>
                  <a:lnTo>
                    <a:pt x="663634" y="167020"/>
                  </a:lnTo>
                  <a:lnTo>
                    <a:pt x="670115" y="170358"/>
                  </a:lnTo>
                  <a:lnTo>
                    <a:pt x="677358" y="171029"/>
                  </a:lnTo>
                  <a:lnTo>
                    <a:pt x="684530" y="168771"/>
                  </a:lnTo>
                  <a:lnTo>
                    <a:pt x="796363" y="107557"/>
                  </a:lnTo>
                  <a:lnTo>
                    <a:pt x="790956" y="107557"/>
                  </a:lnTo>
                  <a:lnTo>
                    <a:pt x="720432" y="105666"/>
                  </a:lnTo>
                  <a:close/>
                </a:path>
                <a:path w="829310" h="171450">
                  <a:moveTo>
                    <a:pt x="753572" y="87500"/>
                  </a:moveTo>
                  <a:lnTo>
                    <a:pt x="720432" y="105666"/>
                  </a:lnTo>
                  <a:lnTo>
                    <a:pt x="790956" y="107557"/>
                  </a:lnTo>
                  <a:lnTo>
                    <a:pt x="791030" y="104763"/>
                  </a:lnTo>
                  <a:lnTo>
                    <a:pt x="781431" y="104763"/>
                  </a:lnTo>
                  <a:lnTo>
                    <a:pt x="753572" y="87500"/>
                  </a:lnTo>
                  <a:close/>
                </a:path>
                <a:path w="829310" h="171450">
                  <a:moveTo>
                    <a:pt x="681976" y="0"/>
                  </a:moveTo>
                  <a:lnTo>
                    <a:pt x="674671" y="273"/>
                  </a:lnTo>
                  <a:lnTo>
                    <a:pt x="668010" y="3262"/>
                  </a:lnTo>
                  <a:lnTo>
                    <a:pt x="662813" y="8751"/>
                  </a:lnTo>
                  <a:lnTo>
                    <a:pt x="660157" y="15823"/>
                  </a:lnTo>
                  <a:lnTo>
                    <a:pt x="660431" y="23133"/>
                  </a:lnTo>
                  <a:lnTo>
                    <a:pt x="663420" y="29825"/>
                  </a:lnTo>
                  <a:lnTo>
                    <a:pt x="668909" y="35040"/>
                  </a:lnTo>
                  <a:lnTo>
                    <a:pt x="721398" y="67564"/>
                  </a:lnTo>
                  <a:lnTo>
                    <a:pt x="791972" y="69457"/>
                  </a:lnTo>
                  <a:lnTo>
                    <a:pt x="791030" y="104763"/>
                  </a:lnTo>
                  <a:lnTo>
                    <a:pt x="790956" y="107557"/>
                  </a:lnTo>
                  <a:lnTo>
                    <a:pt x="796363" y="107557"/>
                  </a:lnTo>
                  <a:lnTo>
                    <a:pt x="829310" y="89523"/>
                  </a:lnTo>
                  <a:lnTo>
                    <a:pt x="689102" y="2655"/>
                  </a:lnTo>
                  <a:lnTo>
                    <a:pt x="681976" y="0"/>
                  </a:lnTo>
                  <a:close/>
                </a:path>
                <a:path w="829310" h="171450">
                  <a:moveTo>
                    <a:pt x="1016" y="48248"/>
                  </a:moveTo>
                  <a:lnTo>
                    <a:pt x="0" y="86348"/>
                  </a:lnTo>
                  <a:lnTo>
                    <a:pt x="720432" y="105666"/>
                  </a:lnTo>
                  <a:lnTo>
                    <a:pt x="753572" y="87500"/>
                  </a:lnTo>
                  <a:lnTo>
                    <a:pt x="721398" y="67564"/>
                  </a:lnTo>
                  <a:lnTo>
                    <a:pt x="1016" y="48248"/>
                  </a:lnTo>
                  <a:close/>
                </a:path>
                <a:path w="829310" h="171450">
                  <a:moveTo>
                    <a:pt x="782320" y="71743"/>
                  </a:moveTo>
                  <a:lnTo>
                    <a:pt x="753572" y="87500"/>
                  </a:lnTo>
                  <a:lnTo>
                    <a:pt x="781431" y="104763"/>
                  </a:lnTo>
                  <a:lnTo>
                    <a:pt x="782320" y="71743"/>
                  </a:lnTo>
                  <a:close/>
                </a:path>
                <a:path w="829310" h="171450">
                  <a:moveTo>
                    <a:pt x="791911" y="71743"/>
                  </a:moveTo>
                  <a:lnTo>
                    <a:pt x="782320" y="71743"/>
                  </a:lnTo>
                  <a:lnTo>
                    <a:pt x="781431" y="104763"/>
                  </a:lnTo>
                  <a:lnTo>
                    <a:pt x="791030" y="104763"/>
                  </a:lnTo>
                  <a:lnTo>
                    <a:pt x="791911" y="71743"/>
                  </a:lnTo>
                  <a:close/>
                </a:path>
                <a:path w="829310" h="171450">
                  <a:moveTo>
                    <a:pt x="721398" y="67564"/>
                  </a:moveTo>
                  <a:lnTo>
                    <a:pt x="753572" y="87500"/>
                  </a:lnTo>
                  <a:lnTo>
                    <a:pt x="782320" y="71743"/>
                  </a:lnTo>
                  <a:lnTo>
                    <a:pt x="791911" y="71743"/>
                  </a:lnTo>
                  <a:lnTo>
                    <a:pt x="791972" y="69457"/>
                  </a:lnTo>
                  <a:lnTo>
                    <a:pt x="721398" y="675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47711" y="2650104"/>
              <a:ext cx="1200798" cy="22807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380743" y="26547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98" y="140436"/>
                  </a:lnTo>
                  <a:lnTo>
                    <a:pt x="971804" y="146931"/>
                  </a:lnTo>
                  <a:lnTo>
                    <a:pt x="971176" y="154211"/>
                  </a:lnTo>
                  <a:lnTo>
                    <a:pt x="973455" y="161456"/>
                  </a:lnTo>
                  <a:lnTo>
                    <a:pt x="978360" y="167179"/>
                  </a:lnTo>
                  <a:lnTo>
                    <a:pt x="984885" y="170473"/>
                  </a:lnTo>
                  <a:lnTo>
                    <a:pt x="992171" y="171100"/>
                  </a:lnTo>
                  <a:lnTo>
                    <a:pt x="999363" y="168822"/>
                  </a:lnTo>
                  <a:lnTo>
                    <a:pt x="1110716" y="106719"/>
                  </a:lnTo>
                  <a:lnTo>
                    <a:pt x="1105281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1" y="106719"/>
                  </a:lnTo>
                  <a:lnTo>
                    <a:pt x="1105336" y="103925"/>
                  </a:lnTo>
                  <a:lnTo>
                    <a:pt x="1095756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521" y="0"/>
                  </a:moveTo>
                  <a:lnTo>
                    <a:pt x="988187" y="325"/>
                  </a:lnTo>
                  <a:lnTo>
                    <a:pt x="981519" y="3365"/>
                  </a:lnTo>
                  <a:lnTo>
                    <a:pt x="976376" y="8929"/>
                  </a:lnTo>
                  <a:lnTo>
                    <a:pt x="973814" y="16000"/>
                  </a:lnTo>
                  <a:lnTo>
                    <a:pt x="974169" y="23296"/>
                  </a:lnTo>
                  <a:lnTo>
                    <a:pt x="977215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3" y="68619"/>
                  </a:lnTo>
                  <a:lnTo>
                    <a:pt x="1105336" y="103925"/>
                  </a:lnTo>
                  <a:lnTo>
                    <a:pt x="1105281" y="106719"/>
                  </a:lnTo>
                  <a:lnTo>
                    <a:pt x="1110716" y="106719"/>
                  </a:lnTo>
                  <a:lnTo>
                    <a:pt x="1143508" y="88431"/>
                  </a:lnTo>
                  <a:lnTo>
                    <a:pt x="1002664" y="2579"/>
                  </a:lnTo>
                  <a:lnTo>
                    <a:pt x="995521" y="0"/>
                  </a:lnTo>
                  <a:close/>
                </a:path>
                <a:path w="1143635" h="171450">
                  <a:moveTo>
                    <a:pt x="762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2" y="47156"/>
                  </a:lnTo>
                  <a:close/>
                </a:path>
                <a:path w="1143635" h="171450">
                  <a:moveTo>
                    <a:pt x="1096391" y="71032"/>
                  </a:moveTo>
                  <a:lnTo>
                    <a:pt x="1067879" y="86949"/>
                  </a:lnTo>
                  <a:lnTo>
                    <a:pt x="1095756" y="103925"/>
                  </a:lnTo>
                  <a:lnTo>
                    <a:pt x="1096391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1" y="71032"/>
                  </a:lnTo>
                  <a:lnTo>
                    <a:pt x="1095756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1" y="71032"/>
                  </a:lnTo>
                  <a:lnTo>
                    <a:pt x="1105994" y="71032"/>
                  </a:lnTo>
                  <a:lnTo>
                    <a:pt x="1106043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7711" y="2976875"/>
              <a:ext cx="1200798" cy="22807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380743" y="298179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98" y="140436"/>
                  </a:lnTo>
                  <a:lnTo>
                    <a:pt x="971804" y="146931"/>
                  </a:lnTo>
                  <a:lnTo>
                    <a:pt x="971176" y="154211"/>
                  </a:lnTo>
                  <a:lnTo>
                    <a:pt x="973455" y="161456"/>
                  </a:lnTo>
                  <a:lnTo>
                    <a:pt x="978360" y="167179"/>
                  </a:lnTo>
                  <a:lnTo>
                    <a:pt x="984885" y="170473"/>
                  </a:lnTo>
                  <a:lnTo>
                    <a:pt x="992171" y="171100"/>
                  </a:lnTo>
                  <a:lnTo>
                    <a:pt x="999363" y="168822"/>
                  </a:lnTo>
                  <a:lnTo>
                    <a:pt x="1110716" y="106719"/>
                  </a:lnTo>
                  <a:lnTo>
                    <a:pt x="1105281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1" y="106719"/>
                  </a:lnTo>
                  <a:lnTo>
                    <a:pt x="1105336" y="103925"/>
                  </a:lnTo>
                  <a:lnTo>
                    <a:pt x="1095756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521" y="0"/>
                  </a:moveTo>
                  <a:lnTo>
                    <a:pt x="988187" y="325"/>
                  </a:lnTo>
                  <a:lnTo>
                    <a:pt x="981519" y="3365"/>
                  </a:lnTo>
                  <a:lnTo>
                    <a:pt x="976376" y="8929"/>
                  </a:lnTo>
                  <a:lnTo>
                    <a:pt x="973814" y="16000"/>
                  </a:lnTo>
                  <a:lnTo>
                    <a:pt x="974169" y="23296"/>
                  </a:lnTo>
                  <a:lnTo>
                    <a:pt x="977215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3" y="68619"/>
                  </a:lnTo>
                  <a:lnTo>
                    <a:pt x="1105336" y="103925"/>
                  </a:lnTo>
                  <a:lnTo>
                    <a:pt x="1105281" y="106719"/>
                  </a:lnTo>
                  <a:lnTo>
                    <a:pt x="1110716" y="106719"/>
                  </a:lnTo>
                  <a:lnTo>
                    <a:pt x="1143508" y="88431"/>
                  </a:lnTo>
                  <a:lnTo>
                    <a:pt x="1002664" y="2579"/>
                  </a:lnTo>
                  <a:lnTo>
                    <a:pt x="995521" y="0"/>
                  </a:lnTo>
                  <a:close/>
                </a:path>
                <a:path w="1143635" h="171450">
                  <a:moveTo>
                    <a:pt x="762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2" y="47156"/>
                  </a:lnTo>
                  <a:close/>
                </a:path>
                <a:path w="1143635" h="171450">
                  <a:moveTo>
                    <a:pt x="1096391" y="71032"/>
                  </a:moveTo>
                  <a:lnTo>
                    <a:pt x="1067879" y="86949"/>
                  </a:lnTo>
                  <a:lnTo>
                    <a:pt x="1095756" y="103925"/>
                  </a:lnTo>
                  <a:lnTo>
                    <a:pt x="1096391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1" y="71032"/>
                  </a:lnTo>
                  <a:lnTo>
                    <a:pt x="1095756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1" y="71032"/>
                  </a:lnTo>
                  <a:lnTo>
                    <a:pt x="1105994" y="71032"/>
                  </a:lnTo>
                  <a:lnTo>
                    <a:pt x="1106043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30958" y="2912592"/>
              <a:ext cx="1107770" cy="54714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383281" y="2943606"/>
              <a:ext cx="988060" cy="422909"/>
            </a:xfrm>
            <a:custGeom>
              <a:avLst/>
              <a:gdLst/>
              <a:ahLst/>
              <a:cxnLst/>
              <a:rect l="l" t="t" r="r" b="b"/>
              <a:pathLst>
                <a:path w="988060" h="422910">
                  <a:moveTo>
                    <a:pt x="987679" y="0"/>
                  </a:moveTo>
                  <a:lnTo>
                    <a:pt x="967758" y="42064"/>
                  </a:lnTo>
                  <a:lnTo>
                    <a:pt x="945263" y="82180"/>
                  </a:lnTo>
                  <a:lnTo>
                    <a:pt x="920317" y="120305"/>
                  </a:lnTo>
                  <a:lnTo>
                    <a:pt x="893043" y="156391"/>
                  </a:lnTo>
                  <a:lnTo>
                    <a:pt x="863563" y="190395"/>
                  </a:lnTo>
                  <a:lnTo>
                    <a:pt x="832001" y="222270"/>
                  </a:lnTo>
                  <a:lnTo>
                    <a:pt x="798478" y="251972"/>
                  </a:lnTo>
                  <a:lnTo>
                    <a:pt x="763119" y="279455"/>
                  </a:lnTo>
                  <a:lnTo>
                    <a:pt x="726046" y="304674"/>
                  </a:lnTo>
                  <a:lnTo>
                    <a:pt x="687381" y="327584"/>
                  </a:lnTo>
                  <a:lnTo>
                    <a:pt x="647249" y="348140"/>
                  </a:lnTo>
                  <a:lnTo>
                    <a:pt x="605770" y="366295"/>
                  </a:lnTo>
                  <a:lnTo>
                    <a:pt x="563069" y="382006"/>
                  </a:lnTo>
                  <a:lnTo>
                    <a:pt x="519268" y="395226"/>
                  </a:lnTo>
                  <a:lnTo>
                    <a:pt x="474490" y="405911"/>
                  </a:lnTo>
                  <a:lnTo>
                    <a:pt x="428858" y="414015"/>
                  </a:lnTo>
                  <a:lnTo>
                    <a:pt x="382494" y="419493"/>
                  </a:lnTo>
                  <a:lnTo>
                    <a:pt x="335522" y="422299"/>
                  </a:lnTo>
                  <a:lnTo>
                    <a:pt x="288064" y="422389"/>
                  </a:lnTo>
                  <a:lnTo>
                    <a:pt x="240244" y="419717"/>
                  </a:lnTo>
                  <a:lnTo>
                    <a:pt x="192183" y="414238"/>
                  </a:lnTo>
                  <a:lnTo>
                    <a:pt x="144006" y="405907"/>
                  </a:lnTo>
                  <a:lnTo>
                    <a:pt x="95834" y="394678"/>
                  </a:lnTo>
                  <a:lnTo>
                    <a:pt x="47791" y="380506"/>
                  </a:lnTo>
                  <a:lnTo>
                    <a:pt x="0" y="363347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10002" y="2387904"/>
              <a:ext cx="1119759" cy="643077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2363216" y="2435373"/>
              <a:ext cx="996950" cy="524510"/>
            </a:xfrm>
            <a:custGeom>
              <a:avLst/>
              <a:gdLst/>
              <a:ahLst/>
              <a:cxnLst/>
              <a:rect l="l" t="t" r="r" b="b"/>
              <a:pathLst>
                <a:path w="996950" h="524510">
                  <a:moveTo>
                    <a:pt x="0" y="59287"/>
                  </a:moveTo>
                  <a:lnTo>
                    <a:pt x="47365" y="41610"/>
                  </a:lnTo>
                  <a:lnTo>
                    <a:pt x="95131" y="27121"/>
                  </a:lnTo>
                  <a:lnTo>
                    <a:pt x="143155" y="15767"/>
                  </a:lnTo>
                  <a:lnTo>
                    <a:pt x="191295" y="7497"/>
                  </a:lnTo>
                  <a:lnTo>
                    <a:pt x="239408" y="2259"/>
                  </a:lnTo>
                  <a:lnTo>
                    <a:pt x="287351" y="0"/>
                  </a:lnTo>
                  <a:lnTo>
                    <a:pt x="334981" y="668"/>
                  </a:lnTo>
                  <a:lnTo>
                    <a:pt x="382157" y="4211"/>
                  </a:lnTo>
                  <a:lnTo>
                    <a:pt x="428734" y="10577"/>
                  </a:lnTo>
                  <a:lnTo>
                    <a:pt x="474570" y="19715"/>
                  </a:lnTo>
                  <a:lnTo>
                    <a:pt x="519524" y="31571"/>
                  </a:lnTo>
                  <a:lnTo>
                    <a:pt x="563451" y="46095"/>
                  </a:lnTo>
                  <a:lnTo>
                    <a:pt x="606209" y="63233"/>
                  </a:lnTo>
                  <a:lnTo>
                    <a:pt x="647656" y="82933"/>
                  </a:lnTo>
                  <a:lnTo>
                    <a:pt x="687649" y="105144"/>
                  </a:lnTo>
                  <a:lnTo>
                    <a:pt x="726044" y="129814"/>
                  </a:lnTo>
                  <a:lnTo>
                    <a:pt x="762700" y="156890"/>
                  </a:lnTo>
                  <a:lnTo>
                    <a:pt x="797474" y="186320"/>
                  </a:lnTo>
                  <a:lnTo>
                    <a:pt x="830223" y="218053"/>
                  </a:lnTo>
                  <a:lnTo>
                    <a:pt x="860804" y="252036"/>
                  </a:lnTo>
                  <a:lnTo>
                    <a:pt x="889074" y="288216"/>
                  </a:lnTo>
                  <a:lnTo>
                    <a:pt x="914891" y="326543"/>
                  </a:lnTo>
                  <a:lnTo>
                    <a:pt x="938113" y="366963"/>
                  </a:lnTo>
                  <a:lnTo>
                    <a:pt x="958595" y="409426"/>
                  </a:lnTo>
                  <a:lnTo>
                    <a:pt x="980233" y="465972"/>
                  </a:lnTo>
                  <a:lnTo>
                    <a:pt x="989010" y="494901"/>
                  </a:lnTo>
                  <a:lnTo>
                    <a:pt x="996442" y="52423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335530" y="2435948"/>
              <a:ext cx="308800" cy="98035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2396870" y="2475738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4" h="857885">
                  <a:moveTo>
                    <a:pt x="0" y="0"/>
                  </a:moveTo>
                  <a:lnTo>
                    <a:pt x="32876" y="33131"/>
                  </a:lnTo>
                  <a:lnTo>
                    <a:pt x="62392" y="68429"/>
                  </a:lnTo>
                  <a:lnTo>
                    <a:pt x="88542" y="105704"/>
                  </a:lnTo>
                  <a:lnTo>
                    <a:pt x="111324" y="144766"/>
                  </a:lnTo>
                  <a:lnTo>
                    <a:pt x="130734" y="185425"/>
                  </a:lnTo>
                  <a:lnTo>
                    <a:pt x="146770" y="227492"/>
                  </a:lnTo>
                  <a:lnTo>
                    <a:pt x="159428" y="270776"/>
                  </a:lnTo>
                  <a:lnTo>
                    <a:pt x="168704" y="315088"/>
                  </a:lnTo>
                  <a:lnTo>
                    <a:pt x="174596" y="360237"/>
                  </a:lnTo>
                  <a:lnTo>
                    <a:pt x="177101" y="406034"/>
                  </a:lnTo>
                  <a:lnTo>
                    <a:pt x="176215" y="452290"/>
                  </a:lnTo>
                  <a:lnTo>
                    <a:pt x="171934" y="498814"/>
                  </a:lnTo>
                  <a:lnTo>
                    <a:pt x="164256" y="545416"/>
                  </a:lnTo>
                  <a:lnTo>
                    <a:pt x="153178" y="591907"/>
                  </a:lnTo>
                  <a:lnTo>
                    <a:pt x="138695" y="638097"/>
                  </a:lnTo>
                  <a:lnTo>
                    <a:pt x="120806" y="683796"/>
                  </a:lnTo>
                  <a:lnTo>
                    <a:pt x="99506" y="728814"/>
                  </a:lnTo>
                  <a:lnTo>
                    <a:pt x="74793" y="772961"/>
                  </a:lnTo>
                  <a:lnTo>
                    <a:pt x="46663" y="816048"/>
                  </a:lnTo>
                  <a:lnTo>
                    <a:pt x="15112" y="85788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079182" y="2539860"/>
            <a:ext cx="193040" cy="7607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65"/>
              </a:spcBef>
            </a:pPr>
            <a:r>
              <a:rPr sz="2400" b="1" spc="-50" dirty="0">
                <a:latin typeface="Calibri"/>
                <a:cs typeface="Calibri"/>
              </a:rPr>
              <a:t>X 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203700" y="2765628"/>
            <a:ext cx="225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0" dirty="0">
                <a:latin typeface="Calibri"/>
                <a:cs typeface="Calibri"/>
              </a:rPr>
              <a:t>R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954270" y="2464358"/>
            <a:ext cx="3286125" cy="1071880"/>
            <a:chOff x="4954270" y="2464358"/>
            <a:chExt cx="3286125" cy="1071880"/>
          </a:xfrm>
        </p:grpSpPr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52794" y="2949834"/>
              <a:ext cx="887155" cy="23263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386066" y="2958476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09" h="171450">
                  <a:moveTo>
                    <a:pt x="720559" y="105666"/>
                  </a:moveTo>
                  <a:lnTo>
                    <a:pt x="666368" y="135370"/>
                  </a:lnTo>
                  <a:lnTo>
                    <a:pt x="660552" y="140257"/>
                  </a:lnTo>
                  <a:lnTo>
                    <a:pt x="657177" y="146752"/>
                  </a:lnTo>
                  <a:lnTo>
                    <a:pt x="656492" y="154033"/>
                  </a:lnTo>
                  <a:lnTo>
                    <a:pt x="658749" y="161278"/>
                  </a:lnTo>
                  <a:lnTo>
                    <a:pt x="663636" y="167020"/>
                  </a:lnTo>
                  <a:lnTo>
                    <a:pt x="670131" y="170358"/>
                  </a:lnTo>
                  <a:lnTo>
                    <a:pt x="677412" y="171029"/>
                  </a:lnTo>
                  <a:lnTo>
                    <a:pt x="684656" y="168771"/>
                  </a:lnTo>
                  <a:lnTo>
                    <a:pt x="796392" y="107557"/>
                  </a:lnTo>
                  <a:lnTo>
                    <a:pt x="791082" y="107557"/>
                  </a:lnTo>
                  <a:lnTo>
                    <a:pt x="720559" y="105666"/>
                  </a:lnTo>
                  <a:close/>
                </a:path>
                <a:path w="829309" h="171450">
                  <a:moveTo>
                    <a:pt x="753699" y="87500"/>
                  </a:moveTo>
                  <a:lnTo>
                    <a:pt x="720559" y="105666"/>
                  </a:lnTo>
                  <a:lnTo>
                    <a:pt x="791082" y="107557"/>
                  </a:lnTo>
                  <a:lnTo>
                    <a:pt x="791157" y="104763"/>
                  </a:lnTo>
                  <a:lnTo>
                    <a:pt x="781557" y="104763"/>
                  </a:lnTo>
                  <a:lnTo>
                    <a:pt x="753699" y="87500"/>
                  </a:lnTo>
                  <a:close/>
                </a:path>
                <a:path w="829309" h="171450">
                  <a:moveTo>
                    <a:pt x="682029" y="0"/>
                  </a:moveTo>
                  <a:lnTo>
                    <a:pt x="674719" y="273"/>
                  </a:lnTo>
                  <a:lnTo>
                    <a:pt x="668027" y="3262"/>
                  </a:lnTo>
                  <a:lnTo>
                    <a:pt x="662812" y="8751"/>
                  </a:lnTo>
                  <a:lnTo>
                    <a:pt x="660231" y="15823"/>
                  </a:lnTo>
                  <a:lnTo>
                    <a:pt x="660542" y="23133"/>
                  </a:lnTo>
                  <a:lnTo>
                    <a:pt x="663545" y="29825"/>
                  </a:lnTo>
                  <a:lnTo>
                    <a:pt x="669035" y="35040"/>
                  </a:lnTo>
                  <a:lnTo>
                    <a:pt x="721525" y="67564"/>
                  </a:lnTo>
                  <a:lnTo>
                    <a:pt x="792099" y="69457"/>
                  </a:lnTo>
                  <a:lnTo>
                    <a:pt x="791157" y="104763"/>
                  </a:lnTo>
                  <a:lnTo>
                    <a:pt x="791082" y="107557"/>
                  </a:lnTo>
                  <a:lnTo>
                    <a:pt x="796392" y="107557"/>
                  </a:lnTo>
                  <a:lnTo>
                    <a:pt x="829309" y="89523"/>
                  </a:lnTo>
                  <a:lnTo>
                    <a:pt x="689101" y="2655"/>
                  </a:lnTo>
                  <a:lnTo>
                    <a:pt x="682029" y="0"/>
                  </a:lnTo>
                  <a:close/>
                </a:path>
                <a:path w="829309" h="171450">
                  <a:moveTo>
                    <a:pt x="1142" y="48248"/>
                  </a:moveTo>
                  <a:lnTo>
                    <a:pt x="0" y="86348"/>
                  </a:lnTo>
                  <a:lnTo>
                    <a:pt x="720559" y="105666"/>
                  </a:lnTo>
                  <a:lnTo>
                    <a:pt x="753699" y="87500"/>
                  </a:lnTo>
                  <a:lnTo>
                    <a:pt x="721525" y="67564"/>
                  </a:lnTo>
                  <a:lnTo>
                    <a:pt x="1142" y="48248"/>
                  </a:lnTo>
                  <a:close/>
                </a:path>
                <a:path w="829309" h="171450">
                  <a:moveTo>
                    <a:pt x="782447" y="71743"/>
                  </a:moveTo>
                  <a:lnTo>
                    <a:pt x="753699" y="87500"/>
                  </a:lnTo>
                  <a:lnTo>
                    <a:pt x="781557" y="104763"/>
                  </a:lnTo>
                  <a:lnTo>
                    <a:pt x="782447" y="71743"/>
                  </a:lnTo>
                  <a:close/>
                </a:path>
                <a:path w="829309" h="171450">
                  <a:moveTo>
                    <a:pt x="792038" y="71743"/>
                  </a:moveTo>
                  <a:lnTo>
                    <a:pt x="782447" y="71743"/>
                  </a:lnTo>
                  <a:lnTo>
                    <a:pt x="781557" y="104763"/>
                  </a:lnTo>
                  <a:lnTo>
                    <a:pt x="791157" y="104763"/>
                  </a:lnTo>
                  <a:lnTo>
                    <a:pt x="792038" y="71743"/>
                  </a:lnTo>
                  <a:close/>
                </a:path>
                <a:path w="829309" h="171450">
                  <a:moveTo>
                    <a:pt x="721525" y="67564"/>
                  </a:moveTo>
                  <a:lnTo>
                    <a:pt x="753699" y="87500"/>
                  </a:lnTo>
                  <a:lnTo>
                    <a:pt x="782447" y="71743"/>
                  </a:lnTo>
                  <a:lnTo>
                    <a:pt x="792038" y="71743"/>
                  </a:lnTo>
                  <a:lnTo>
                    <a:pt x="792099" y="69457"/>
                  </a:lnTo>
                  <a:lnTo>
                    <a:pt x="721525" y="675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372595" y="2722637"/>
              <a:ext cx="1200798" cy="23433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405120" y="27309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4" h="171450">
                  <a:moveTo>
                    <a:pt x="1034788" y="105350"/>
                  </a:moveTo>
                  <a:lnTo>
                    <a:pt x="980693" y="135548"/>
                  </a:lnTo>
                  <a:lnTo>
                    <a:pt x="974973" y="140436"/>
                  </a:lnTo>
                  <a:lnTo>
                    <a:pt x="971692" y="146931"/>
                  </a:lnTo>
                  <a:lnTo>
                    <a:pt x="971103" y="154211"/>
                  </a:lnTo>
                  <a:lnTo>
                    <a:pt x="973454" y="161456"/>
                  </a:lnTo>
                  <a:lnTo>
                    <a:pt x="978342" y="167179"/>
                  </a:lnTo>
                  <a:lnTo>
                    <a:pt x="984837" y="170473"/>
                  </a:lnTo>
                  <a:lnTo>
                    <a:pt x="992118" y="171100"/>
                  </a:lnTo>
                  <a:lnTo>
                    <a:pt x="999363" y="168822"/>
                  </a:lnTo>
                  <a:lnTo>
                    <a:pt x="1110618" y="106719"/>
                  </a:lnTo>
                  <a:lnTo>
                    <a:pt x="1105280" y="106719"/>
                  </a:lnTo>
                  <a:lnTo>
                    <a:pt x="1034788" y="105350"/>
                  </a:lnTo>
                  <a:close/>
                </a:path>
                <a:path w="1143634" h="171450">
                  <a:moveTo>
                    <a:pt x="1067768" y="86939"/>
                  </a:moveTo>
                  <a:lnTo>
                    <a:pt x="1034788" y="105350"/>
                  </a:lnTo>
                  <a:lnTo>
                    <a:pt x="1105280" y="106719"/>
                  </a:lnTo>
                  <a:lnTo>
                    <a:pt x="1105327" y="103925"/>
                  </a:lnTo>
                  <a:lnTo>
                    <a:pt x="1095628" y="103925"/>
                  </a:lnTo>
                  <a:lnTo>
                    <a:pt x="1067768" y="86939"/>
                  </a:lnTo>
                  <a:close/>
                </a:path>
                <a:path w="1143634" h="171450">
                  <a:moveTo>
                    <a:pt x="995414" y="0"/>
                  </a:moveTo>
                  <a:lnTo>
                    <a:pt x="988123" y="325"/>
                  </a:lnTo>
                  <a:lnTo>
                    <a:pt x="981499" y="3365"/>
                  </a:lnTo>
                  <a:lnTo>
                    <a:pt x="976376" y="8929"/>
                  </a:lnTo>
                  <a:lnTo>
                    <a:pt x="973796" y="16000"/>
                  </a:lnTo>
                  <a:lnTo>
                    <a:pt x="974121" y="23296"/>
                  </a:lnTo>
                  <a:lnTo>
                    <a:pt x="977161" y="29950"/>
                  </a:lnTo>
                  <a:lnTo>
                    <a:pt x="982726" y="35091"/>
                  </a:lnTo>
                  <a:lnTo>
                    <a:pt x="1035475" y="67251"/>
                  </a:lnTo>
                  <a:lnTo>
                    <a:pt x="1105915" y="68619"/>
                  </a:lnTo>
                  <a:lnTo>
                    <a:pt x="1105327" y="103925"/>
                  </a:lnTo>
                  <a:lnTo>
                    <a:pt x="1105280" y="106719"/>
                  </a:lnTo>
                  <a:lnTo>
                    <a:pt x="1110618" y="106719"/>
                  </a:lnTo>
                  <a:lnTo>
                    <a:pt x="1143380" y="88431"/>
                  </a:lnTo>
                  <a:lnTo>
                    <a:pt x="1002538" y="2579"/>
                  </a:lnTo>
                  <a:lnTo>
                    <a:pt x="995414" y="0"/>
                  </a:lnTo>
                  <a:close/>
                </a:path>
                <a:path w="1143634" h="171450">
                  <a:moveTo>
                    <a:pt x="634" y="47156"/>
                  </a:moveTo>
                  <a:lnTo>
                    <a:pt x="0" y="85256"/>
                  </a:lnTo>
                  <a:lnTo>
                    <a:pt x="1034788" y="105350"/>
                  </a:lnTo>
                  <a:lnTo>
                    <a:pt x="1067768" y="86939"/>
                  </a:lnTo>
                  <a:lnTo>
                    <a:pt x="1035475" y="67251"/>
                  </a:lnTo>
                  <a:lnTo>
                    <a:pt x="634" y="47156"/>
                  </a:lnTo>
                  <a:close/>
                </a:path>
                <a:path w="1143634" h="171450">
                  <a:moveTo>
                    <a:pt x="1096264" y="71032"/>
                  </a:moveTo>
                  <a:lnTo>
                    <a:pt x="1067768" y="86939"/>
                  </a:lnTo>
                  <a:lnTo>
                    <a:pt x="1095628" y="103925"/>
                  </a:lnTo>
                  <a:lnTo>
                    <a:pt x="1096264" y="71032"/>
                  </a:lnTo>
                  <a:close/>
                </a:path>
                <a:path w="1143634" h="171450">
                  <a:moveTo>
                    <a:pt x="1105875" y="71032"/>
                  </a:moveTo>
                  <a:lnTo>
                    <a:pt x="1096264" y="71032"/>
                  </a:lnTo>
                  <a:lnTo>
                    <a:pt x="1095628" y="103925"/>
                  </a:lnTo>
                  <a:lnTo>
                    <a:pt x="1105327" y="103925"/>
                  </a:lnTo>
                  <a:lnTo>
                    <a:pt x="1105875" y="71032"/>
                  </a:lnTo>
                  <a:close/>
                </a:path>
                <a:path w="1143634" h="171450">
                  <a:moveTo>
                    <a:pt x="1035475" y="67251"/>
                  </a:moveTo>
                  <a:lnTo>
                    <a:pt x="1067768" y="86939"/>
                  </a:lnTo>
                  <a:lnTo>
                    <a:pt x="1096264" y="71032"/>
                  </a:lnTo>
                  <a:lnTo>
                    <a:pt x="1105875" y="71032"/>
                  </a:lnTo>
                  <a:lnTo>
                    <a:pt x="1105915" y="68619"/>
                  </a:lnTo>
                  <a:lnTo>
                    <a:pt x="1035475" y="672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72595" y="3053329"/>
              <a:ext cx="1200798" cy="228074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405120" y="305799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4" h="171450">
                  <a:moveTo>
                    <a:pt x="1034788" y="105350"/>
                  </a:moveTo>
                  <a:lnTo>
                    <a:pt x="980693" y="135548"/>
                  </a:lnTo>
                  <a:lnTo>
                    <a:pt x="974971" y="140436"/>
                  </a:lnTo>
                  <a:lnTo>
                    <a:pt x="971676" y="146931"/>
                  </a:lnTo>
                  <a:lnTo>
                    <a:pt x="971049" y="154211"/>
                  </a:lnTo>
                  <a:lnTo>
                    <a:pt x="973327" y="161456"/>
                  </a:lnTo>
                  <a:lnTo>
                    <a:pt x="978288" y="167179"/>
                  </a:lnTo>
                  <a:lnTo>
                    <a:pt x="984821" y="170473"/>
                  </a:lnTo>
                  <a:lnTo>
                    <a:pt x="992116" y="171100"/>
                  </a:lnTo>
                  <a:lnTo>
                    <a:pt x="999363" y="168822"/>
                  </a:lnTo>
                  <a:lnTo>
                    <a:pt x="1110618" y="106719"/>
                  </a:lnTo>
                  <a:lnTo>
                    <a:pt x="1105280" y="106719"/>
                  </a:lnTo>
                  <a:lnTo>
                    <a:pt x="1034788" y="105350"/>
                  </a:lnTo>
                  <a:close/>
                </a:path>
                <a:path w="1143634" h="171450">
                  <a:moveTo>
                    <a:pt x="1067768" y="86939"/>
                  </a:moveTo>
                  <a:lnTo>
                    <a:pt x="1034788" y="105350"/>
                  </a:lnTo>
                  <a:lnTo>
                    <a:pt x="1105280" y="106719"/>
                  </a:lnTo>
                  <a:lnTo>
                    <a:pt x="1105327" y="103925"/>
                  </a:lnTo>
                  <a:lnTo>
                    <a:pt x="1095628" y="103925"/>
                  </a:lnTo>
                  <a:lnTo>
                    <a:pt x="1067768" y="86939"/>
                  </a:lnTo>
                  <a:close/>
                </a:path>
                <a:path w="1143634" h="171450">
                  <a:moveTo>
                    <a:pt x="995414" y="0"/>
                  </a:moveTo>
                  <a:lnTo>
                    <a:pt x="988123" y="325"/>
                  </a:lnTo>
                  <a:lnTo>
                    <a:pt x="981499" y="3365"/>
                  </a:lnTo>
                  <a:lnTo>
                    <a:pt x="976376" y="8929"/>
                  </a:lnTo>
                  <a:lnTo>
                    <a:pt x="973796" y="16000"/>
                  </a:lnTo>
                  <a:lnTo>
                    <a:pt x="974121" y="23296"/>
                  </a:lnTo>
                  <a:lnTo>
                    <a:pt x="977161" y="29950"/>
                  </a:lnTo>
                  <a:lnTo>
                    <a:pt x="982726" y="35091"/>
                  </a:lnTo>
                  <a:lnTo>
                    <a:pt x="1035475" y="67251"/>
                  </a:lnTo>
                  <a:lnTo>
                    <a:pt x="1105915" y="68619"/>
                  </a:lnTo>
                  <a:lnTo>
                    <a:pt x="1105327" y="103925"/>
                  </a:lnTo>
                  <a:lnTo>
                    <a:pt x="1105280" y="106719"/>
                  </a:lnTo>
                  <a:lnTo>
                    <a:pt x="1110618" y="106719"/>
                  </a:lnTo>
                  <a:lnTo>
                    <a:pt x="1143380" y="88431"/>
                  </a:lnTo>
                  <a:lnTo>
                    <a:pt x="1002538" y="2579"/>
                  </a:lnTo>
                  <a:lnTo>
                    <a:pt x="995414" y="0"/>
                  </a:lnTo>
                  <a:close/>
                </a:path>
                <a:path w="1143634" h="171450">
                  <a:moveTo>
                    <a:pt x="634" y="47156"/>
                  </a:moveTo>
                  <a:lnTo>
                    <a:pt x="0" y="85256"/>
                  </a:lnTo>
                  <a:lnTo>
                    <a:pt x="1034788" y="105350"/>
                  </a:lnTo>
                  <a:lnTo>
                    <a:pt x="1067768" y="86939"/>
                  </a:lnTo>
                  <a:lnTo>
                    <a:pt x="1035475" y="67251"/>
                  </a:lnTo>
                  <a:lnTo>
                    <a:pt x="634" y="47156"/>
                  </a:lnTo>
                  <a:close/>
                </a:path>
                <a:path w="1143634" h="171450">
                  <a:moveTo>
                    <a:pt x="1096264" y="71032"/>
                  </a:moveTo>
                  <a:lnTo>
                    <a:pt x="1067768" y="86939"/>
                  </a:lnTo>
                  <a:lnTo>
                    <a:pt x="1095628" y="103925"/>
                  </a:lnTo>
                  <a:lnTo>
                    <a:pt x="1096264" y="71032"/>
                  </a:lnTo>
                  <a:close/>
                </a:path>
                <a:path w="1143634" h="171450">
                  <a:moveTo>
                    <a:pt x="1105875" y="71032"/>
                  </a:moveTo>
                  <a:lnTo>
                    <a:pt x="1096264" y="71032"/>
                  </a:lnTo>
                  <a:lnTo>
                    <a:pt x="1095628" y="103925"/>
                  </a:lnTo>
                  <a:lnTo>
                    <a:pt x="1105327" y="103925"/>
                  </a:lnTo>
                  <a:lnTo>
                    <a:pt x="1105875" y="71032"/>
                  </a:lnTo>
                  <a:close/>
                </a:path>
                <a:path w="1143634" h="171450">
                  <a:moveTo>
                    <a:pt x="1035475" y="67251"/>
                  </a:moveTo>
                  <a:lnTo>
                    <a:pt x="1067768" y="86939"/>
                  </a:lnTo>
                  <a:lnTo>
                    <a:pt x="1096264" y="71032"/>
                  </a:lnTo>
                  <a:lnTo>
                    <a:pt x="1105875" y="71032"/>
                  </a:lnTo>
                  <a:lnTo>
                    <a:pt x="1105915" y="68619"/>
                  </a:lnTo>
                  <a:lnTo>
                    <a:pt x="1035475" y="672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379845" y="2989046"/>
              <a:ext cx="1107770" cy="54714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432296" y="3019806"/>
              <a:ext cx="988060" cy="422909"/>
            </a:xfrm>
            <a:custGeom>
              <a:avLst/>
              <a:gdLst/>
              <a:ahLst/>
              <a:cxnLst/>
              <a:rect l="l" t="t" r="r" b="b"/>
              <a:pathLst>
                <a:path w="988059" h="422910">
                  <a:moveTo>
                    <a:pt x="987678" y="0"/>
                  </a:moveTo>
                  <a:lnTo>
                    <a:pt x="967758" y="42064"/>
                  </a:lnTo>
                  <a:lnTo>
                    <a:pt x="945263" y="82180"/>
                  </a:lnTo>
                  <a:lnTo>
                    <a:pt x="920317" y="120305"/>
                  </a:lnTo>
                  <a:lnTo>
                    <a:pt x="893043" y="156391"/>
                  </a:lnTo>
                  <a:lnTo>
                    <a:pt x="863563" y="190395"/>
                  </a:lnTo>
                  <a:lnTo>
                    <a:pt x="832001" y="222270"/>
                  </a:lnTo>
                  <a:lnTo>
                    <a:pt x="798478" y="251972"/>
                  </a:lnTo>
                  <a:lnTo>
                    <a:pt x="763119" y="279455"/>
                  </a:lnTo>
                  <a:lnTo>
                    <a:pt x="726046" y="304674"/>
                  </a:lnTo>
                  <a:lnTo>
                    <a:pt x="687381" y="327584"/>
                  </a:lnTo>
                  <a:lnTo>
                    <a:pt x="647249" y="348140"/>
                  </a:lnTo>
                  <a:lnTo>
                    <a:pt x="605770" y="366295"/>
                  </a:lnTo>
                  <a:lnTo>
                    <a:pt x="563069" y="382006"/>
                  </a:lnTo>
                  <a:lnTo>
                    <a:pt x="519268" y="395226"/>
                  </a:lnTo>
                  <a:lnTo>
                    <a:pt x="474490" y="405911"/>
                  </a:lnTo>
                  <a:lnTo>
                    <a:pt x="428858" y="414015"/>
                  </a:lnTo>
                  <a:lnTo>
                    <a:pt x="382494" y="419493"/>
                  </a:lnTo>
                  <a:lnTo>
                    <a:pt x="335522" y="422299"/>
                  </a:lnTo>
                  <a:lnTo>
                    <a:pt x="288064" y="422389"/>
                  </a:lnTo>
                  <a:lnTo>
                    <a:pt x="240244" y="419717"/>
                  </a:lnTo>
                  <a:lnTo>
                    <a:pt x="192183" y="414238"/>
                  </a:lnTo>
                  <a:lnTo>
                    <a:pt x="144006" y="405907"/>
                  </a:lnTo>
                  <a:lnTo>
                    <a:pt x="95834" y="394678"/>
                  </a:lnTo>
                  <a:lnTo>
                    <a:pt x="47791" y="380506"/>
                  </a:lnTo>
                  <a:lnTo>
                    <a:pt x="0" y="363347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366383" y="2464358"/>
              <a:ext cx="1119759" cy="643077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419469" y="2511573"/>
              <a:ext cx="996950" cy="524510"/>
            </a:xfrm>
            <a:custGeom>
              <a:avLst/>
              <a:gdLst/>
              <a:ahLst/>
              <a:cxnLst/>
              <a:rect l="l" t="t" r="r" b="b"/>
              <a:pathLst>
                <a:path w="996950" h="524510">
                  <a:moveTo>
                    <a:pt x="0" y="59287"/>
                  </a:moveTo>
                  <a:lnTo>
                    <a:pt x="47365" y="41610"/>
                  </a:lnTo>
                  <a:lnTo>
                    <a:pt x="95131" y="27121"/>
                  </a:lnTo>
                  <a:lnTo>
                    <a:pt x="143155" y="15767"/>
                  </a:lnTo>
                  <a:lnTo>
                    <a:pt x="191295" y="7497"/>
                  </a:lnTo>
                  <a:lnTo>
                    <a:pt x="239408" y="2259"/>
                  </a:lnTo>
                  <a:lnTo>
                    <a:pt x="287351" y="0"/>
                  </a:lnTo>
                  <a:lnTo>
                    <a:pt x="334981" y="668"/>
                  </a:lnTo>
                  <a:lnTo>
                    <a:pt x="382157" y="4211"/>
                  </a:lnTo>
                  <a:lnTo>
                    <a:pt x="428734" y="10577"/>
                  </a:lnTo>
                  <a:lnTo>
                    <a:pt x="474570" y="19715"/>
                  </a:lnTo>
                  <a:lnTo>
                    <a:pt x="519524" y="31571"/>
                  </a:lnTo>
                  <a:lnTo>
                    <a:pt x="563451" y="46095"/>
                  </a:lnTo>
                  <a:lnTo>
                    <a:pt x="606209" y="63233"/>
                  </a:lnTo>
                  <a:lnTo>
                    <a:pt x="647656" y="82933"/>
                  </a:lnTo>
                  <a:lnTo>
                    <a:pt x="687649" y="105144"/>
                  </a:lnTo>
                  <a:lnTo>
                    <a:pt x="726044" y="129814"/>
                  </a:lnTo>
                  <a:lnTo>
                    <a:pt x="762700" y="156890"/>
                  </a:lnTo>
                  <a:lnTo>
                    <a:pt x="797474" y="186320"/>
                  </a:lnTo>
                  <a:lnTo>
                    <a:pt x="830223" y="218053"/>
                  </a:lnTo>
                  <a:lnTo>
                    <a:pt x="860804" y="252036"/>
                  </a:lnTo>
                  <a:lnTo>
                    <a:pt x="889074" y="288216"/>
                  </a:lnTo>
                  <a:lnTo>
                    <a:pt x="914891" y="326543"/>
                  </a:lnTo>
                  <a:lnTo>
                    <a:pt x="938113" y="366963"/>
                  </a:lnTo>
                  <a:lnTo>
                    <a:pt x="958596" y="409426"/>
                  </a:lnTo>
                  <a:lnTo>
                    <a:pt x="980233" y="465972"/>
                  </a:lnTo>
                  <a:lnTo>
                    <a:pt x="989010" y="494901"/>
                  </a:lnTo>
                  <a:lnTo>
                    <a:pt x="996441" y="52423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391783" y="2512402"/>
              <a:ext cx="308800" cy="98035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6453124" y="2551938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5" h="857885">
                  <a:moveTo>
                    <a:pt x="0" y="0"/>
                  </a:moveTo>
                  <a:lnTo>
                    <a:pt x="32876" y="33131"/>
                  </a:lnTo>
                  <a:lnTo>
                    <a:pt x="62392" y="68429"/>
                  </a:lnTo>
                  <a:lnTo>
                    <a:pt x="88542" y="105704"/>
                  </a:lnTo>
                  <a:lnTo>
                    <a:pt x="111324" y="144766"/>
                  </a:lnTo>
                  <a:lnTo>
                    <a:pt x="130734" y="185425"/>
                  </a:lnTo>
                  <a:lnTo>
                    <a:pt x="146770" y="227492"/>
                  </a:lnTo>
                  <a:lnTo>
                    <a:pt x="159428" y="270776"/>
                  </a:lnTo>
                  <a:lnTo>
                    <a:pt x="168704" y="315088"/>
                  </a:lnTo>
                  <a:lnTo>
                    <a:pt x="174596" y="360237"/>
                  </a:lnTo>
                  <a:lnTo>
                    <a:pt x="177101" y="406034"/>
                  </a:lnTo>
                  <a:lnTo>
                    <a:pt x="176215" y="452290"/>
                  </a:lnTo>
                  <a:lnTo>
                    <a:pt x="171934" y="498814"/>
                  </a:lnTo>
                  <a:lnTo>
                    <a:pt x="164256" y="545416"/>
                  </a:lnTo>
                  <a:lnTo>
                    <a:pt x="153178" y="591907"/>
                  </a:lnTo>
                  <a:lnTo>
                    <a:pt x="138695" y="638097"/>
                  </a:lnTo>
                  <a:lnTo>
                    <a:pt x="120806" y="683796"/>
                  </a:lnTo>
                  <a:lnTo>
                    <a:pt x="99506" y="728814"/>
                  </a:lnTo>
                  <a:lnTo>
                    <a:pt x="74793" y="772961"/>
                  </a:lnTo>
                  <a:lnTo>
                    <a:pt x="46663" y="816048"/>
                  </a:lnTo>
                  <a:lnTo>
                    <a:pt x="15112" y="85788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54270" y="2548369"/>
              <a:ext cx="568121" cy="502170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954270" y="2918574"/>
              <a:ext cx="578624" cy="502170"/>
            </a:xfrm>
            <a:prstGeom prst="rect">
              <a:avLst/>
            </a:prstGeom>
          </p:spPr>
        </p:pic>
      </p:grpSp>
      <p:sp>
        <p:nvSpPr>
          <p:cNvPr id="34" name="object 34"/>
          <p:cNvSpPr txBox="1"/>
          <p:nvPr/>
        </p:nvSpPr>
        <p:spPr>
          <a:xfrm>
            <a:off x="5132832" y="2615933"/>
            <a:ext cx="193040" cy="76073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>
              <a:lnSpc>
                <a:spcPct val="101099"/>
              </a:lnSpc>
              <a:spcBef>
                <a:spcPts val="65"/>
              </a:spcBef>
            </a:pPr>
            <a:r>
              <a:rPr sz="2400" b="1" spc="-50" dirty="0">
                <a:latin typeface="Calibri"/>
                <a:cs typeface="Calibri"/>
              </a:rPr>
              <a:t>Y X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066151" y="2719209"/>
            <a:ext cx="673061" cy="580123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8276590" y="2797378"/>
            <a:ext cx="2254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0" dirty="0">
                <a:latin typeface="Calibri"/>
                <a:cs typeface="Calibri"/>
              </a:rPr>
              <a:t>R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682109" y="2894583"/>
            <a:ext cx="305435" cy="212090"/>
            <a:chOff x="4682109" y="2894583"/>
            <a:chExt cx="305435" cy="212090"/>
          </a:xfrm>
        </p:grpSpPr>
        <p:sp>
          <p:nvSpPr>
            <p:cNvPr id="38" name="object 38"/>
            <p:cNvSpPr/>
            <p:nvPr/>
          </p:nvSpPr>
          <p:spPr>
            <a:xfrm>
              <a:off x="4694809" y="2907283"/>
              <a:ext cx="280035" cy="186690"/>
            </a:xfrm>
            <a:custGeom>
              <a:avLst/>
              <a:gdLst/>
              <a:ahLst/>
              <a:cxnLst/>
              <a:rect l="l" t="t" r="r" b="b"/>
              <a:pathLst>
                <a:path w="280035" h="186689">
                  <a:moveTo>
                    <a:pt x="280035" y="126746"/>
                  </a:moveTo>
                  <a:lnTo>
                    <a:pt x="0" y="126746"/>
                  </a:lnTo>
                  <a:lnTo>
                    <a:pt x="0" y="186182"/>
                  </a:lnTo>
                  <a:lnTo>
                    <a:pt x="280035" y="186182"/>
                  </a:lnTo>
                  <a:lnTo>
                    <a:pt x="280035" y="126746"/>
                  </a:lnTo>
                  <a:close/>
                </a:path>
                <a:path w="280035" h="186689">
                  <a:moveTo>
                    <a:pt x="280035" y="0"/>
                  </a:moveTo>
                  <a:lnTo>
                    <a:pt x="0" y="0"/>
                  </a:lnTo>
                  <a:lnTo>
                    <a:pt x="0" y="59436"/>
                  </a:lnTo>
                  <a:lnTo>
                    <a:pt x="280035" y="59436"/>
                  </a:lnTo>
                  <a:lnTo>
                    <a:pt x="280035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694809" y="2907283"/>
              <a:ext cx="280035" cy="186690"/>
            </a:xfrm>
            <a:custGeom>
              <a:avLst/>
              <a:gdLst/>
              <a:ahLst/>
              <a:cxnLst/>
              <a:rect l="l" t="t" r="r" b="b"/>
              <a:pathLst>
                <a:path w="280035" h="186689">
                  <a:moveTo>
                    <a:pt x="0" y="0"/>
                  </a:moveTo>
                  <a:lnTo>
                    <a:pt x="280035" y="0"/>
                  </a:lnTo>
                  <a:lnTo>
                    <a:pt x="280035" y="59436"/>
                  </a:lnTo>
                  <a:lnTo>
                    <a:pt x="0" y="59436"/>
                  </a:lnTo>
                  <a:lnTo>
                    <a:pt x="0" y="0"/>
                  </a:lnTo>
                  <a:close/>
                </a:path>
                <a:path w="280035" h="186689">
                  <a:moveTo>
                    <a:pt x="0" y="126745"/>
                  </a:moveTo>
                  <a:lnTo>
                    <a:pt x="280035" y="126745"/>
                  </a:lnTo>
                  <a:lnTo>
                    <a:pt x="280035" y="186181"/>
                  </a:lnTo>
                  <a:lnTo>
                    <a:pt x="0" y="186181"/>
                  </a:lnTo>
                  <a:lnTo>
                    <a:pt x="0" y="12674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138262" y="1428762"/>
            <a:ext cx="3576954" cy="708025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1114" rIns="0" bIns="0" rtlCol="0">
            <a:spAutoFit/>
          </a:bodyPr>
          <a:lstStyle/>
          <a:p>
            <a:pPr marL="548640">
              <a:lnSpc>
                <a:spcPct val="100000"/>
              </a:lnSpc>
              <a:spcBef>
                <a:spcPts val="244"/>
              </a:spcBef>
              <a:tabLst>
                <a:tab pos="1371600" algn="l"/>
              </a:tabLst>
            </a:pPr>
            <a:r>
              <a:rPr sz="3200" spc="-25" dirty="0">
                <a:latin typeface="Trebuchet MS"/>
                <a:cs typeface="Trebuchet MS"/>
              </a:rPr>
              <a:t>a)</a:t>
            </a:r>
            <a:r>
              <a:rPr sz="3200" dirty="0">
                <a:latin typeface="Trebuchet MS"/>
                <a:cs typeface="Trebuchet MS"/>
              </a:rPr>
              <a:t>	</a:t>
            </a:r>
            <a:r>
              <a:rPr sz="4000" b="1" spc="-335" dirty="0">
                <a:latin typeface="Trebuchet MS"/>
                <a:cs typeface="Trebuchet MS"/>
              </a:rPr>
              <a:t>X+Y=Y+X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619377" y="936447"/>
            <a:ext cx="3048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mbria"/>
                <a:cs typeface="Cambria"/>
              </a:rPr>
              <a:t>The</a:t>
            </a:r>
            <a:r>
              <a:rPr sz="2800" spc="40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law</a:t>
            </a:r>
            <a:r>
              <a:rPr sz="2800" spc="7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states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spc="-10" dirty="0">
                <a:latin typeface="Cambria"/>
                <a:cs typeface="Cambria"/>
              </a:rPr>
              <a:t>that,</a:t>
            </a:r>
            <a:endParaRPr sz="2800">
              <a:latin typeface="Cambria"/>
              <a:cs typeface="Cambria"/>
            </a:endParaRPr>
          </a:p>
        </p:txBody>
      </p:sp>
      <p:graphicFrame>
        <p:nvGraphicFramePr>
          <p:cNvPr id="42" name="object 42"/>
          <p:cNvGraphicFramePr>
            <a:graphicFrameLocks noGrp="1"/>
          </p:cNvGraphicFramePr>
          <p:nvPr/>
        </p:nvGraphicFramePr>
        <p:xfrm>
          <a:off x="1708150" y="3851275"/>
          <a:ext cx="6001383" cy="259016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67050"/>
                <a:gridCol w="1433829"/>
                <a:gridCol w="1500504"/>
              </a:tblGrid>
              <a:tr h="518159">
                <a:tc>
                  <a:txBody>
                    <a:bodyPr/>
                    <a:lstStyle/>
                    <a:p>
                      <a:pPr marL="494665">
                        <a:lnSpc>
                          <a:spcPct val="100000"/>
                        </a:lnSpc>
                        <a:spcBef>
                          <a:spcPts val="185"/>
                        </a:spcBef>
                        <a:tabLst>
                          <a:tab pos="1901825" algn="l"/>
                        </a:tabLst>
                      </a:pPr>
                      <a:r>
                        <a:rPr sz="2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R=X+Y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R=Y+X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494665">
                        <a:lnSpc>
                          <a:spcPct val="100000"/>
                        </a:lnSpc>
                        <a:spcBef>
                          <a:spcPts val="185"/>
                        </a:spcBef>
                        <a:tabLst>
                          <a:tab pos="1971675" algn="l"/>
                        </a:tabLst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8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92075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158750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494665">
                        <a:lnSpc>
                          <a:spcPct val="100000"/>
                        </a:lnSpc>
                        <a:spcBef>
                          <a:spcPts val="185"/>
                        </a:spcBef>
                        <a:tabLst>
                          <a:tab pos="1971675" algn="l"/>
                        </a:tabLst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8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92710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158750" algn="ctr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494665">
                        <a:lnSpc>
                          <a:spcPct val="100000"/>
                        </a:lnSpc>
                        <a:spcBef>
                          <a:spcPts val="190"/>
                        </a:spcBef>
                        <a:tabLst>
                          <a:tab pos="1971675" algn="l"/>
                        </a:tabLst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8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9271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15875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494665">
                        <a:lnSpc>
                          <a:spcPct val="100000"/>
                        </a:lnSpc>
                        <a:spcBef>
                          <a:spcPts val="190"/>
                        </a:spcBef>
                        <a:tabLst>
                          <a:tab pos="1971675" algn="l"/>
                        </a:tabLst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8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8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92075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158750" algn="ctr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sp>
        <p:nvSpPr>
          <p:cNvPr id="43" name="object 43"/>
          <p:cNvSpPr/>
          <p:nvPr/>
        </p:nvSpPr>
        <p:spPr>
          <a:xfrm>
            <a:off x="7858125" y="6215086"/>
            <a:ext cx="1263650" cy="523240"/>
          </a:xfrm>
          <a:custGeom>
            <a:avLst/>
            <a:gdLst/>
            <a:ahLst/>
            <a:cxnLst/>
            <a:rect l="l" t="t" r="r" b="b"/>
            <a:pathLst>
              <a:path w="1263650" h="523240">
                <a:moveTo>
                  <a:pt x="1263484" y="0"/>
                </a:moveTo>
                <a:lnTo>
                  <a:pt x="0" y="0"/>
                </a:lnTo>
                <a:lnTo>
                  <a:pt x="0" y="523214"/>
                </a:lnTo>
                <a:lnTo>
                  <a:pt x="1263484" y="523214"/>
                </a:lnTo>
                <a:lnTo>
                  <a:pt x="126348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 txBox="1"/>
          <p:nvPr/>
        </p:nvSpPr>
        <p:spPr>
          <a:xfrm>
            <a:off x="7938389" y="6240589"/>
            <a:ext cx="10909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5" dirty="0">
                <a:latin typeface="Arial"/>
                <a:cs typeface="Arial"/>
              </a:rPr>
              <a:t>+</a:t>
            </a:r>
            <a:r>
              <a:rPr sz="2800" b="1" spc="-290" dirty="0">
                <a:latin typeface="Arial"/>
                <a:cs typeface="Arial"/>
              </a:rPr>
              <a:t> </a:t>
            </a:r>
            <a:r>
              <a:rPr sz="1800" dirty="0">
                <a:latin typeface="Arial MT"/>
                <a:cs typeface="Arial MT"/>
              </a:rPr>
              <a:t>is</a:t>
            </a:r>
            <a:r>
              <a:rPr sz="1800" spc="275" dirty="0">
                <a:latin typeface="Arial MT"/>
                <a:cs typeface="Arial MT"/>
              </a:rPr>
              <a:t> </a:t>
            </a:r>
            <a:r>
              <a:rPr sz="2800" b="1" spc="-25" dirty="0">
                <a:latin typeface="Arial"/>
                <a:cs typeface="Arial"/>
              </a:rPr>
              <a:t>OR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08034" y="2315807"/>
            <a:ext cx="178608" cy="22825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079875" y="2195690"/>
            <a:ext cx="196850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50" dirty="0">
                <a:latin typeface="Calibri"/>
                <a:cs typeface="Calibri"/>
              </a:rPr>
              <a:t>R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002807" y="2125434"/>
            <a:ext cx="190500" cy="767080"/>
            <a:chOff x="5002807" y="2125434"/>
            <a:chExt cx="190500" cy="76708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02807" y="2125434"/>
              <a:ext cx="183265" cy="2328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06291" y="2659088"/>
              <a:ext cx="186800" cy="232824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4989829" y="1837831"/>
            <a:ext cx="193040" cy="1092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45800"/>
              </a:lnSpc>
              <a:spcBef>
                <a:spcPts val="105"/>
              </a:spcBef>
            </a:pPr>
            <a:r>
              <a:rPr sz="2400" b="1" spc="-50" dirty="0">
                <a:latin typeface="Calibri"/>
                <a:cs typeface="Calibri"/>
              </a:rPr>
              <a:t>Y X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412488" y="2374645"/>
            <a:ext cx="400050" cy="97155"/>
            <a:chOff x="4412488" y="2374645"/>
            <a:chExt cx="400050" cy="97155"/>
          </a:xfrm>
        </p:grpSpPr>
        <p:sp>
          <p:nvSpPr>
            <p:cNvPr id="9" name="object 9"/>
            <p:cNvSpPr/>
            <p:nvPr/>
          </p:nvSpPr>
          <p:spPr>
            <a:xfrm>
              <a:off x="4425188" y="2387345"/>
              <a:ext cx="374650" cy="71755"/>
            </a:xfrm>
            <a:custGeom>
              <a:avLst/>
              <a:gdLst/>
              <a:ahLst/>
              <a:cxnLst/>
              <a:rect l="l" t="t" r="r" b="b"/>
              <a:pathLst>
                <a:path w="374650" h="71755">
                  <a:moveTo>
                    <a:pt x="374523" y="0"/>
                  </a:moveTo>
                  <a:lnTo>
                    <a:pt x="0" y="0"/>
                  </a:lnTo>
                  <a:lnTo>
                    <a:pt x="0" y="71500"/>
                  </a:lnTo>
                  <a:lnTo>
                    <a:pt x="374523" y="71500"/>
                  </a:lnTo>
                  <a:lnTo>
                    <a:pt x="37452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425188" y="2387345"/>
              <a:ext cx="374650" cy="71755"/>
            </a:xfrm>
            <a:custGeom>
              <a:avLst/>
              <a:gdLst/>
              <a:ahLst/>
              <a:cxnLst/>
              <a:rect l="l" t="t" r="r" b="b"/>
              <a:pathLst>
                <a:path w="374650" h="71755">
                  <a:moveTo>
                    <a:pt x="0" y="0"/>
                  </a:moveTo>
                  <a:lnTo>
                    <a:pt x="374523" y="0"/>
                  </a:lnTo>
                  <a:lnTo>
                    <a:pt x="374523" y="71500"/>
                  </a:lnTo>
                  <a:lnTo>
                    <a:pt x="0" y="7150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412488" y="2541777"/>
            <a:ext cx="400050" cy="97155"/>
            <a:chOff x="4412488" y="2541777"/>
            <a:chExt cx="400050" cy="97155"/>
          </a:xfrm>
        </p:grpSpPr>
        <p:sp>
          <p:nvSpPr>
            <p:cNvPr id="12" name="object 12"/>
            <p:cNvSpPr/>
            <p:nvPr/>
          </p:nvSpPr>
          <p:spPr>
            <a:xfrm>
              <a:off x="4425188" y="2554477"/>
              <a:ext cx="374650" cy="71755"/>
            </a:xfrm>
            <a:custGeom>
              <a:avLst/>
              <a:gdLst/>
              <a:ahLst/>
              <a:cxnLst/>
              <a:rect l="l" t="t" r="r" b="b"/>
              <a:pathLst>
                <a:path w="374650" h="71755">
                  <a:moveTo>
                    <a:pt x="374523" y="0"/>
                  </a:moveTo>
                  <a:lnTo>
                    <a:pt x="0" y="0"/>
                  </a:lnTo>
                  <a:lnTo>
                    <a:pt x="0" y="71500"/>
                  </a:lnTo>
                  <a:lnTo>
                    <a:pt x="374523" y="71500"/>
                  </a:lnTo>
                  <a:lnTo>
                    <a:pt x="37452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425188" y="2554477"/>
              <a:ext cx="374650" cy="71755"/>
            </a:xfrm>
            <a:custGeom>
              <a:avLst/>
              <a:gdLst/>
              <a:ahLst/>
              <a:cxnLst/>
              <a:rect l="l" t="t" r="r" b="b"/>
              <a:pathLst>
                <a:path w="374650" h="71755">
                  <a:moveTo>
                    <a:pt x="0" y="0"/>
                  </a:moveTo>
                  <a:lnTo>
                    <a:pt x="374523" y="0"/>
                  </a:lnTo>
                  <a:lnTo>
                    <a:pt x="374523" y="71500"/>
                  </a:lnTo>
                  <a:lnTo>
                    <a:pt x="0" y="7150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066800" y="857173"/>
            <a:ext cx="3719829" cy="769620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29845" rIns="0" bIns="0" rtlCol="0">
            <a:spAutoFit/>
          </a:bodyPr>
          <a:lstStyle/>
          <a:p>
            <a:pPr marL="548640">
              <a:lnSpc>
                <a:spcPct val="100000"/>
              </a:lnSpc>
              <a:spcBef>
                <a:spcPts val="235"/>
              </a:spcBef>
              <a:tabLst>
                <a:tab pos="1686560" algn="l"/>
              </a:tabLst>
            </a:pPr>
            <a:r>
              <a:rPr sz="3600" spc="-25" dirty="0">
                <a:latin typeface="Trebuchet MS"/>
                <a:cs typeface="Trebuchet MS"/>
              </a:rPr>
              <a:t>b)</a:t>
            </a:r>
            <a:r>
              <a:rPr sz="3600" dirty="0">
                <a:latin typeface="Trebuchet MS"/>
                <a:cs typeface="Trebuchet MS"/>
              </a:rPr>
              <a:t>	</a:t>
            </a:r>
            <a:r>
              <a:rPr sz="4400" spc="-50" dirty="0">
                <a:latin typeface="Trebuchet MS"/>
                <a:cs typeface="Trebuchet MS"/>
              </a:rPr>
              <a:t>X.Y=Y.X</a:t>
            </a:r>
            <a:endParaRPr sz="4400">
              <a:latin typeface="Trebuchet MS"/>
              <a:cs typeface="Trebuchet MS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1636649" y="3351148"/>
          <a:ext cx="6000115" cy="28930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67050"/>
                <a:gridCol w="1433195"/>
                <a:gridCol w="1499870"/>
              </a:tblGrid>
              <a:tr h="578485">
                <a:tc>
                  <a:txBody>
                    <a:bodyPr/>
                    <a:lstStyle/>
                    <a:p>
                      <a:pPr marL="550545">
                        <a:lnSpc>
                          <a:spcPct val="100000"/>
                        </a:lnSpc>
                        <a:spcBef>
                          <a:spcPts val="160"/>
                        </a:spcBef>
                        <a:tabLst>
                          <a:tab pos="2153920" algn="l"/>
                        </a:tabLst>
                      </a:pPr>
                      <a:r>
                        <a:rPr sz="32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32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R=X.Y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18224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R=Y.X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578485">
                <a:tc>
                  <a:txBody>
                    <a:bodyPr/>
                    <a:lstStyle/>
                    <a:p>
                      <a:pPr marL="550545">
                        <a:lnSpc>
                          <a:spcPct val="100000"/>
                        </a:lnSpc>
                        <a:spcBef>
                          <a:spcPts val="165"/>
                        </a:spcBef>
                        <a:tabLst>
                          <a:tab pos="2230755" algn="l"/>
                        </a:tabLst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3200" b="1" spc="-50" dirty="0">
                          <a:latin typeface="Calibri"/>
                          <a:cs typeface="Calibri"/>
                        </a:rPr>
                        <a:t>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578485">
                <a:tc>
                  <a:txBody>
                    <a:bodyPr/>
                    <a:lstStyle/>
                    <a:p>
                      <a:pPr marL="550545">
                        <a:lnSpc>
                          <a:spcPct val="100000"/>
                        </a:lnSpc>
                        <a:spcBef>
                          <a:spcPts val="165"/>
                        </a:spcBef>
                        <a:tabLst>
                          <a:tab pos="2230755" algn="l"/>
                        </a:tabLst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3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550545">
                        <a:lnSpc>
                          <a:spcPct val="100000"/>
                        </a:lnSpc>
                        <a:spcBef>
                          <a:spcPts val="170"/>
                        </a:spcBef>
                        <a:tabLst>
                          <a:tab pos="2230755" algn="l"/>
                        </a:tabLst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3200" b="1" spc="-50" dirty="0">
                          <a:latin typeface="Calibri"/>
                          <a:cs typeface="Calibri"/>
                        </a:rPr>
                        <a:t>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15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578485">
                <a:tc>
                  <a:txBody>
                    <a:bodyPr/>
                    <a:lstStyle/>
                    <a:p>
                      <a:pPr marL="550545">
                        <a:lnSpc>
                          <a:spcPct val="100000"/>
                        </a:lnSpc>
                        <a:spcBef>
                          <a:spcPts val="165"/>
                        </a:spcBef>
                        <a:tabLst>
                          <a:tab pos="2230755" algn="l"/>
                        </a:tabLst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32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3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0325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grpSp>
        <p:nvGrpSpPr>
          <p:cNvPr id="16" name="object 16"/>
          <p:cNvGrpSpPr/>
          <p:nvPr/>
        </p:nvGrpSpPr>
        <p:grpSpPr>
          <a:xfrm>
            <a:off x="1185862" y="2062475"/>
            <a:ext cx="3070225" cy="739775"/>
            <a:chOff x="1185862" y="2062475"/>
            <a:chExt cx="3070225" cy="739775"/>
          </a:xfrm>
        </p:grpSpPr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85862" y="2062475"/>
              <a:ext cx="1200798" cy="22807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218831" y="206739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98" y="105353"/>
                  </a:moveTo>
                  <a:lnTo>
                    <a:pt x="980808" y="135548"/>
                  </a:lnTo>
                  <a:lnTo>
                    <a:pt x="975085" y="140436"/>
                  </a:lnTo>
                  <a:lnTo>
                    <a:pt x="971791" y="146931"/>
                  </a:lnTo>
                  <a:lnTo>
                    <a:pt x="971164" y="154211"/>
                  </a:lnTo>
                  <a:lnTo>
                    <a:pt x="973442" y="161456"/>
                  </a:lnTo>
                  <a:lnTo>
                    <a:pt x="978347" y="167179"/>
                  </a:lnTo>
                  <a:lnTo>
                    <a:pt x="984872" y="170473"/>
                  </a:lnTo>
                  <a:lnTo>
                    <a:pt x="992158" y="171100"/>
                  </a:lnTo>
                  <a:lnTo>
                    <a:pt x="999350" y="168822"/>
                  </a:lnTo>
                  <a:lnTo>
                    <a:pt x="1110704" y="106719"/>
                  </a:lnTo>
                  <a:lnTo>
                    <a:pt x="1105268" y="106719"/>
                  </a:lnTo>
                  <a:lnTo>
                    <a:pt x="1034898" y="105353"/>
                  </a:lnTo>
                  <a:close/>
                </a:path>
                <a:path w="1143635" h="171450">
                  <a:moveTo>
                    <a:pt x="1067866" y="86949"/>
                  </a:moveTo>
                  <a:lnTo>
                    <a:pt x="1034898" y="105353"/>
                  </a:lnTo>
                  <a:lnTo>
                    <a:pt x="1105268" y="106719"/>
                  </a:lnTo>
                  <a:lnTo>
                    <a:pt x="1105324" y="103925"/>
                  </a:lnTo>
                  <a:lnTo>
                    <a:pt x="1095743" y="103925"/>
                  </a:lnTo>
                  <a:lnTo>
                    <a:pt x="1067866" y="86949"/>
                  </a:lnTo>
                  <a:close/>
                </a:path>
                <a:path w="1143635" h="171450">
                  <a:moveTo>
                    <a:pt x="995508" y="0"/>
                  </a:moveTo>
                  <a:lnTo>
                    <a:pt x="988174" y="325"/>
                  </a:lnTo>
                  <a:lnTo>
                    <a:pt x="981506" y="3365"/>
                  </a:lnTo>
                  <a:lnTo>
                    <a:pt x="976363" y="8929"/>
                  </a:lnTo>
                  <a:lnTo>
                    <a:pt x="973801" y="16000"/>
                  </a:lnTo>
                  <a:lnTo>
                    <a:pt x="974156" y="23296"/>
                  </a:lnTo>
                  <a:lnTo>
                    <a:pt x="977202" y="29950"/>
                  </a:lnTo>
                  <a:lnTo>
                    <a:pt x="982713" y="35091"/>
                  </a:lnTo>
                  <a:lnTo>
                    <a:pt x="1035520" y="67250"/>
                  </a:lnTo>
                  <a:lnTo>
                    <a:pt x="1106030" y="68619"/>
                  </a:lnTo>
                  <a:lnTo>
                    <a:pt x="1105324" y="103925"/>
                  </a:lnTo>
                  <a:lnTo>
                    <a:pt x="1105268" y="106719"/>
                  </a:lnTo>
                  <a:lnTo>
                    <a:pt x="1110704" y="106719"/>
                  </a:lnTo>
                  <a:lnTo>
                    <a:pt x="1143495" y="88431"/>
                  </a:lnTo>
                  <a:lnTo>
                    <a:pt x="1002652" y="2579"/>
                  </a:lnTo>
                  <a:lnTo>
                    <a:pt x="995508" y="0"/>
                  </a:lnTo>
                  <a:close/>
                </a:path>
                <a:path w="1143635" h="171450">
                  <a:moveTo>
                    <a:pt x="736" y="47156"/>
                  </a:moveTo>
                  <a:lnTo>
                    <a:pt x="0" y="85256"/>
                  </a:lnTo>
                  <a:lnTo>
                    <a:pt x="1034898" y="105353"/>
                  </a:lnTo>
                  <a:lnTo>
                    <a:pt x="1067866" y="86949"/>
                  </a:lnTo>
                  <a:lnTo>
                    <a:pt x="1035520" y="67250"/>
                  </a:lnTo>
                  <a:lnTo>
                    <a:pt x="736" y="47156"/>
                  </a:lnTo>
                  <a:close/>
                </a:path>
                <a:path w="1143635" h="171450">
                  <a:moveTo>
                    <a:pt x="1096378" y="71032"/>
                  </a:moveTo>
                  <a:lnTo>
                    <a:pt x="1067866" y="86949"/>
                  </a:lnTo>
                  <a:lnTo>
                    <a:pt x="1095743" y="103925"/>
                  </a:lnTo>
                  <a:lnTo>
                    <a:pt x="1096378" y="71032"/>
                  </a:lnTo>
                  <a:close/>
                </a:path>
                <a:path w="1143635" h="171450">
                  <a:moveTo>
                    <a:pt x="1105982" y="71032"/>
                  </a:moveTo>
                  <a:lnTo>
                    <a:pt x="1096378" y="71032"/>
                  </a:lnTo>
                  <a:lnTo>
                    <a:pt x="1095743" y="103925"/>
                  </a:lnTo>
                  <a:lnTo>
                    <a:pt x="1105324" y="103925"/>
                  </a:lnTo>
                  <a:lnTo>
                    <a:pt x="1105982" y="71032"/>
                  </a:lnTo>
                  <a:close/>
                </a:path>
                <a:path w="1143635" h="171450">
                  <a:moveTo>
                    <a:pt x="1035520" y="67250"/>
                  </a:moveTo>
                  <a:lnTo>
                    <a:pt x="1067866" y="86949"/>
                  </a:lnTo>
                  <a:lnTo>
                    <a:pt x="1096378" y="71032"/>
                  </a:lnTo>
                  <a:lnTo>
                    <a:pt x="1105982" y="71032"/>
                  </a:lnTo>
                  <a:lnTo>
                    <a:pt x="1106030" y="68619"/>
                  </a:lnTo>
                  <a:lnTo>
                    <a:pt x="1035520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85862" y="2573650"/>
              <a:ext cx="1200798" cy="22807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218831" y="25785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98" y="105353"/>
                  </a:moveTo>
                  <a:lnTo>
                    <a:pt x="980808" y="135548"/>
                  </a:lnTo>
                  <a:lnTo>
                    <a:pt x="975085" y="140436"/>
                  </a:lnTo>
                  <a:lnTo>
                    <a:pt x="971791" y="146931"/>
                  </a:lnTo>
                  <a:lnTo>
                    <a:pt x="971164" y="154211"/>
                  </a:lnTo>
                  <a:lnTo>
                    <a:pt x="973442" y="161456"/>
                  </a:lnTo>
                  <a:lnTo>
                    <a:pt x="978347" y="167179"/>
                  </a:lnTo>
                  <a:lnTo>
                    <a:pt x="984872" y="170473"/>
                  </a:lnTo>
                  <a:lnTo>
                    <a:pt x="992158" y="171100"/>
                  </a:lnTo>
                  <a:lnTo>
                    <a:pt x="999350" y="168822"/>
                  </a:lnTo>
                  <a:lnTo>
                    <a:pt x="1110704" y="106719"/>
                  </a:lnTo>
                  <a:lnTo>
                    <a:pt x="1105268" y="106719"/>
                  </a:lnTo>
                  <a:lnTo>
                    <a:pt x="1034898" y="105353"/>
                  </a:lnTo>
                  <a:close/>
                </a:path>
                <a:path w="1143635" h="171450">
                  <a:moveTo>
                    <a:pt x="1067866" y="86949"/>
                  </a:moveTo>
                  <a:lnTo>
                    <a:pt x="1034898" y="105353"/>
                  </a:lnTo>
                  <a:lnTo>
                    <a:pt x="1105268" y="106719"/>
                  </a:lnTo>
                  <a:lnTo>
                    <a:pt x="1105324" y="103925"/>
                  </a:lnTo>
                  <a:lnTo>
                    <a:pt x="1095743" y="103925"/>
                  </a:lnTo>
                  <a:lnTo>
                    <a:pt x="1067866" y="86949"/>
                  </a:lnTo>
                  <a:close/>
                </a:path>
                <a:path w="1143635" h="171450">
                  <a:moveTo>
                    <a:pt x="995508" y="0"/>
                  </a:moveTo>
                  <a:lnTo>
                    <a:pt x="988174" y="325"/>
                  </a:lnTo>
                  <a:lnTo>
                    <a:pt x="981506" y="3365"/>
                  </a:lnTo>
                  <a:lnTo>
                    <a:pt x="976363" y="8929"/>
                  </a:lnTo>
                  <a:lnTo>
                    <a:pt x="973801" y="16000"/>
                  </a:lnTo>
                  <a:lnTo>
                    <a:pt x="974156" y="23296"/>
                  </a:lnTo>
                  <a:lnTo>
                    <a:pt x="977202" y="29950"/>
                  </a:lnTo>
                  <a:lnTo>
                    <a:pt x="982713" y="35091"/>
                  </a:lnTo>
                  <a:lnTo>
                    <a:pt x="1035520" y="67250"/>
                  </a:lnTo>
                  <a:lnTo>
                    <a:pt x="1106030" y="68619"/>
                  </a:lnTo>
                  <a:lnTo>
                    <a:pt x="1105324" y="103925"/>
                  </a:lnTo>
                  <a:lnTo>
                    <a:pt x="1105268" y="106719"/>
                  </a:lnTo>
                  <a:lnTo>
                    <a:pt x="1110704" y="106719"/>
                  </a:lnTo>
                  <a:lnTo>
                    <a:pt x="1143495" y="88431"/>
                  </a:lnTo>
                  <a:lnTo>
                    <a:pt x="1002652" y="2579"/>
                  </a:lnTo>
                  <a:lnTo>
                    <a:pt x="995508" y="0"/>
                  </a:lnTo>
                  <a:close/>
                </a:path>
                <a:path w="1143635" h="171450">
                  <a:moveTo>
                    <a:pt x="736" y="47156"/>
                  </a:moveTo>
                  <a:lnTo>
                    <a:pt x="0" y="85256"/>
                  </a:lnTo>
                  <a:lnTo>
                    <a:pt x="1034898" y="105353"/>
                  </a:lnTo>
                  <a:lnTo>
                    <a:pt x="1067866" y="86949"/>
                  </a:lnTo>
                  <a:lnTo>
                    <a:pt x="1035520" y="67250"/>
                  </a:lnTo>
                  <a:lnTo>
                    <a:pt x="736" y="47156"/>
                  </a:lnTo>
                  <a:close/>
                </a:path>
                <a:path w="1143635" h="171450">
                  <a:moveTo>
                    <a:pt x="1096378" y="71032"/>
                  </a:moveTo>
                  <a:lnTo>
                    <a:pt x="1067866" y="86949"/>
                  </a:lnTo>
                  <a:lnTo>
                    <a:pt x="1095743" y="103925"/>
                  </a:lnTo>
                  <a:lnTo>
                    <a:pt x="1096378" y="71032"/>
                  </a:lnTo>
                  <a:close/>
                </a:path>
                <a:path w="1143635" h="171450">
                  <a:moveTo>
                    <a:pt x="1105982" y="71032"/>
                  </a:moveTo>
                  <a:lnTo>
                    <a:pt x="1096378" y="71032"/>
                  </a:lnTo>
                  <a:lnTo>
                    <a:pt x="1095743" y="103925"/>
                  </a:lnTo>
                  <a:lnTo>
                    <a:pt x="1105324" y="103925"/>
                  </a:lnTo>
                  <a:lnTo>
                    <a:pt x="1105982" y="71032"/>
                  </a:lnTo>
                  <a:close/>
                </a:path>
                <a:path w="1143635" h="171450">
                  <a:moveTo>
                    <a:pt x="1035520" y="67250"/>
                  </a:moveTo>
                  <a:lnTo>
                    <a:pt x="1067866" y="86949"/>
                  </a:lnTo>
                  <a:lnTo>
                    <a:pt x="1096378" y="71032"/>
                  </a:lnTo>
                  <a:lnTo>
                    <a:pt x="1105982" y="71032"/>
                  </a:lnTo>
                  <a:lnTo>
                    <a:pt x="1106030" y="68619"/>
                  </a:lnTo>
                  <a:lnTo>
                    <a:pt x="1035520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71952" y="2249995"/>
              <a:ext cx="1083792" cy="42271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3214497" y="2351131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339" y="105121"/>
                  </a:moveTo>
                  <a:lnTo>
                    <a:pt x="666623" y="135655"/>
                  </a:lnTo>
                  <a:lnTo>
                    <a:pt x="660921" y="140614"/>
                  </a:lnTo>
                  <a:lnTo>
                    <a:pt x="657685" y="147133"/>
                  </a:lnTo>
                  <a:lnTo>
                    <a:pt x="657139" y="154390"/>
                  </a:lnTo>
                  <a:lnTo>
                    <a:pt x="659511" y="161563"/>
                  </a:lnTo>
                  <a:lnTo>
                    <a:pt x="664489" y="167284"/>
                  </a:lnTo>
                  <a:lnTo>
                    <a:pt x="671052" y="170564"/>
                  </a:lnTo>
                  <a:lnTo>
                    <a:pt x="678352" y="171154"/>
                  </a:lnTo>
                  <a:lnTo>
                    <a:pt x="685545" y="168802"/>
                  </a:lnTo>
                  <a:lnTo>
                    <a:pt x="796098" y="105937"/>
                  </a:lnTo>
                  <a:lnTo>
                    <a:pt x="790955" y="105937"/>
                  </a:lnTo>
                  <a:lnTo>
                    <a:pt x="720339" y="105121"/>
                  </a:lnTo>
                  <a:close/>
                </a:path>
                <a:path w="829310" h="171450">
                  <a:moveTo>
                    <a:pt x="753316" y="86376"/>
                  </a:moveTo>
                  <a:lnTo>
                    <a:pt x="720339" y="105121"/>
                  </a:lnTo>
                  <a:lnTo>
                    <a:pt x="790955" y="105937"/>
                  </a:lnTo>
                  <a:lnTo>
                    <a:pt x="790983" y="103143"/>
                  </a:lnTo>
                  <a:lnTo>
                    <a:pt x="781303" y="103143"/>
                  </a:lnTo>
                  <a:lnTo>
                    <a:pt x="753316" y="86376"/>
                  </a:lnTo>
                  <a:close/>
                </a:path>
                <a:path w="829310" h="171450">
                  <a:moveTo>
                    <a:pt x="680309" y="0"/>
                  </a:moveTo>
                  <a:lnTo>
                    <a:pt x="672988" y="369"/>
                  </a:lnTo>
                  <a:lnTo>
                    <a:pt x="666359" y="3452"/>
                  </a:lnTo>
                  <a:lnTo>
                    <a:pt x="661288" y="9036"/>
                  </a:lnTo>
                  <a:lnTo>
                    <a:pt x="658731" y="16160"/>
                  </a:lnTo>
                  <a:lnTo>
                    <a:pt x="659114" y="23451"/>
                  </a:lnTo>
                  <a:lnTo>
                    <a:pt x="662235" y="30075"/>
                  </a:lnTo>
                  <a:lnTo>
                    <a:pt x="667892" y="35198"/>
                  </a:lnTo>
                  <a:lnTo>
                    <a:pt x="721015" y="67024"/>
                  </a:lnTo>
                  <a:lnTo>
                    <a:pt x="791337" y="67837"/>
                  </a:lnTo>
                  <a:lnTo>
                    <a:pt x="791151" y="86376"/>
                  </a:lnTo>
                  <a:lnTo>
                    <a:pt x="791047" y="96793"/>
                  </a:lnTo>
                  <a:lnTo>
                    <a:pt x="790955" y="105937"/>
                  </a:lnTo>
                  <a:lnTo>
                    <a:pt x="796098" y="105937"/>
                  </a:lnTo>
                  <a:lnTo>
                    <a:pt x="828928" y="87268"/>
                  </a:lnTo>
                  <a:lnTo>
                    <a:pt x="687451" y="2559"/>
                  </a:lnTo>
                  <a:lnTo>
                    <a:pt x="680309" y="0"/>
                  </a:lnTo>
                  <a:close/>
                </a:path>
                <a:path w="829310" h="171450">
                  <a:moveTo>
                    <a:pt x="380" y="58693"/>
                  </a:moveTo>
                  <a:lnTo>
                    <a:pt x="104" y="86376"/>
                  </a:lnTo>
                  <a:lnTo>
                    <a:pt x="0" y="96793"/>
                  </a:lnTo>
                  <a:lnTo>
                    <a:pt x="720339" y="105121"/>
                  </a:lnTo>
                  <a:lnTo>
                    <a:pt x="753316" y="86376"/>
                  </a:lnTo>
                  <a:lnTo>
                    <a:pt x="721015" y="67024"/>
                  </a:lnTo>
                  <a:lnTo>
                    <a:pt x="380" y="58693"/>
                  </a:lnTo>
                  <a:close/>
                </a:path>
                <a:path w="829310" h="171450">
                  <a:moveTo>
                    <a:pt x="781685" y="70250"/>
                  </a:moveTo>
                  <a:lnTo>
                    <a:pt x="753316" y="86376"/>
                  </a:lnTo>
                  <a:lnTo>
                    <a:pt x="781303" y="103143"/>
                  </a:lnTo>
                  <a:lnTo>
                    <a:pt x="781685" y="70250"/>
                  </a:lnTo>
                  <a:close/>
                </a:path>
                <a:path w="829310" h="171450">
                  <a:moveTo>
                    <a:pt x="791312" y="70250"/>
                  </a:moveTo>
                  <a:lnTo>
                    <a:pt x="781685" y="70250"/>
                  </a:lnTo>
                  <a:lnTo>
                    <a:pt x="781498" y="86376"/>
                  </a:lnTo>
                  <a:lnTo>
                    <a:pt x="781377" y="96793"/>
                  </a:lnTo>
                  <a:lnTo>
                    <a:pt x="781303" y="103143"/>
                  </a:lnTo>
                  <a:lnTo>
                    <a:pt x="790983" y="103143"/>
                  </a:lnTo>
                  <a:lnTo>
                    <a:pt x="791312" y="70250"/>
                  </a:lnTo>
                  <a:close/>
                </a:path>
                <a:path w="829310" h="171450">
                  <a:moveTo>
                    <a:pt x="721015" y="67024"/>
                  </a:moveTo>
                  <a:lnTo>
                    <a:pt x="753316" y="86376"/>
                  </a:lnTo>
                  <a:lnTo>
                    <a:pt x="781685" y="70250"/>
                  </a:lnTo>
                  <a:lnTo>
                    <a:pt x="791312" y="70250"/>
                  </a:lnTo>
                  <a:lnTo>
                    <a:pt x="791337" y="67837"/>
                  </a:lnTo>
                  <a:lnTo>
                    <a:pt x="721015" y="670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993444" y="1761517"/>
            <a:ext cx="228600" cy="1092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5900"/>
              </a:lnSpc>
              <a:spcBef>
                <a:spcPts val="100"/>
              </a:spcBef>
            </a:pPr>
            <a:r>
              <a:rPr sz="2400" b="1" spc="50" dirty="0">
                <a:latin typeface="Cambria"/>
                <a:cs typeface="Cambria"/>
              </a:rPr>
              <a:t>X </a:t>
            </a:r>
            <a:r>
              <a:rPr sz="2400" b="1" spc="95" dirty="0">
                <a:latin typeface="Cambria"/>
                <a:cs typeface="Cambria"/>
              </a:rPr>
              <a:t>Y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362200" y="1981200"/>
            <a:ext cx="852805" cy="838200"/>
          </a:xfrm>
          <a:custGeom>
            <a:avLst/>
            <a:gdLst/>
            <a:ahLst/>
            <a:cxnLst/>
            <a:rect l="l" t="t" r="r" b="b"/>
            <a:pathLst>
              <a:path w="852805" h="838200">
                <a:moveTo>
                  <a:pt x="0" y="0"/>
                </a:moveTo>
                <a:lnTo>
                  <a:pt x="426212" y="0"/>
                </a:lnTo>
                <a:lnTo>
                  <a:pt x="475929" y="2818"/>
                </a:lnTo>
                <a:lnTo>
                  <a:pt x="523959" y="11065"/>
                </a:lnTo>
                <a:lnTo>
                  <a:pt x="569982" y="24426"/>
                </a:lnTo>
                <a:lnTo>
                  <a:pt x="613678" y="42587"/>
                </a:lnTo>
                <a:lnTo>
                  <a:pt x="654729" y="65234"/>
                </a:lnTo>
                <a:lnTo>
                  <a:pt x="692814" y="92053"/>
                </a:lnTo>
                <a:lnTo>
                  <a:pt x="727614" y="122729"/>
                </a:lnTo>
                <a:lnTo>
                  <a:pt x="758811" y="156949"/>
                </a:lnTo>
                <a:lnTo>
                  <a:pt x="786084" y="194399"/>
                </a:lnTo>
                <a:lnTo>
                  <a:pt x="809115" y="234764"/>
                </a:lnTo>
                <a:lnTo>
                  <a:pt x="827583" y="277731"/>
                </a:lnTo>
                <a:lnTo>
                  <a:pt x="841170" y="322985"/>
                </a:lnTo>
                <a:lnTo>
                  <a:pt x="849557" y="370213"/>
                </a:lnTo>
                <a:lnTo>
                  <a:pt x="852424" y="419100"/>
                </a:lnTo>
                <a:lnTo>
                  <a:pt x="849557" y="467986"/>
                </a:lnTo>
                <a:lnTo>
                  <a:pt x="841170" y="515214"/>
                </a:lnTo>
                <a:lnTo>
                  <a:pt x="827583" y="560468"/>
                </a:lnTo>
                <a:lnTo>
                  <a:pt x="809115" y="603435"/>
                </a:lnTo>
                <a:lnTo>
                  <a:pt x="786084" y="643800"/>
                </a:lnTo>
                <a:lnTo>
                  <a:pt x="758811" y="681250"/>
                </a:lnTo>
                <a:lnTo>
                  <a:pt x="727614" y="715470"/>
                </a:lnTo>
                <a:lnTo>
                  <a:pt x="692814" y="746146"/>
                </a:lnTo>
                <a:lnTo>
                  <a:pt x="654729" y="772965"/>
                </a:lnTo>
                <a:lnTo>
                  <a:pt x="613678" y="795612"/>
                </a:lnTo>
                <a:lnTo>
                  <a:pt x="569982" y="813773"/>
                </a:lnTo>
                <a:lnTo>
                  <a:pt x="523959" y="827134"/>
                </a:lnTo>
                <a:lnTo>
                  <a:pt x="475929" y="835381"/>
                </a:lnTo>
                <a:lnTo>
                  <a:pt x="426212" y="838200"/>
                </a:lnTo>
                <a:lnTo>
                  <a:pt x="0" y="838200"/>
                </a:lnTo>
                <a:lnTo>
                  <a:pt x="0" y="0"/>
                </a:lnTo>
                <a:close/>
              </a:path>
            </a:pathLst>
          </a:custGeom>
          <a:ln w="57149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303733" y="2458173"/>
            <a:ext cx="178608" cy="232824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8276590" y="2338311"/>
            <a:ext cx="196850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50" dirty="0">
                <a:latin typeface="Calibri"/>
                <a:cs typeface="Calibri"/>
              </a:rPr>
              <a:t>R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224259" y="2028825"/>
            <a:ext cx="3140710" cy="895350"/>
            <a:chOff x="5224259" y="2028825"/>
            <a:chExt cx="3140710" cy="895350"/>
          </a:xfrm>
        </p:grpSpPr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224259" y="2138929"/>
              <a:ext cx="1200798" cy="22807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257418" y="214359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98" y="140436"/>
                  </a:lnTo>
                  <a:lnTo>
                    <a:pt x="971803" y="146931"/>
                  </a:lnTo>
                  <a:lnTo>
                    <a:pt x="971176" y="154211"/>
                  </a:lnTo>
                  <a:lnTo>
                    <a:pt x="973454" y="161456"/>
                  </a:lnTo>
                  <a:lnTo>
                    <a:pt x="978360" y="167179"/>
                  </a:lnTo>
                  <a:lnTo>
                    <a:pt x="984884" y="170473"/>
                  </a:lnTo>
                  <a:lnTo>
                    <a:pt x="992171" y="171100"/>
                  </a:lnTo>
                  <a:lnTo>
                    <a:pt x="999363" y="168822"/>
                  </a:lnTo>
                  <a:lnTo>
                    <a:pt x="1110716" y="106719"/>
                  </a:lnTo>
                  <a:lnTo>
                    <a:pt x="1105280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0" y="106719"/>
                  </a:lnTo>
                  <a:lnTo>
                    <a:pt x="1105336" y="103925"/>
                  </a:lnTo>
                  <a:lnTo>
                    <a:pt x="1095755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467" y="0"/>
                  </a:moveTo>
                  <a:lnTo>
                    <a:pt x="988171" y="325"/>
                  </a:lnTo>
                  <a:lnTo>
                    <a:pt x="981517" y="3365"/>
                  </a:lnTo>
                  <a:lnTo>
                    <a:pt x="976376" y="8929"/>
                  </a:lnTo>
                  <a:lnTo>
                    <a:pt x="973814" y="16000"/>
                  </a:lnTo>
                  <a:lnTo>
                    <a:pt x="974169" y="23296"/>
                  </a:lnTo>
                  <a:lnTo>
                    <a:pt x="977215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2" y="68619"/>
                  </a:lnTo>
                  <a:lnTo>
                    <a:pt x="1105336" y="103925"/>
                  </a:lnTo>
                  <a:lnTo>
                    <a:pt x="1105280" y="106719"/>
                  </a:lnTo>
                  <a:lnTo>
                    <a:pt x="1110716" y="106719"/>
                  </a:lnTo>
                  <a:lnTo>
                    <a:pt x="1143507" y="88431"/>
                  </a:lnTo>
                  <a:lnTo>
                    <a:pt x="1002538" y="2579"/>
                  </a:lnTo>
                  <a:lnTo>
                    <a:pt x="995467" y="0"/>
                  </a:lnTo>
                  <a:close/>
                </a:path>
                <a:path w="1143635" h="171450">
                  <a:moveTo>
                    <a:pt x="761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1" y="47156"/>
                  </a:lnTo>
                  <a:close/>
                </a:path>
                <a:path w="1143635" h="171450">
                  <a:moveTo>
                    <a:pt x="1096390" y="71032"/>
                  </a:moveTo>
                  <a:lnTo>
                    <a:pt x="1067879" y="86949"/>
                  </a:lnTo>
                  <a:lnTo>
                    <a:pt x="1095755" y="103925"/>
                  </a:lnTo>
                  <a:lnTo>
                    <a:pt x="1096390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0" y="71032"/>
                  </a:lnTo>
                  <a:lnTo>
                    <a:pt x="1095755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0" y="71032"/>
                  </a:lnTo>
                  <a:lnTo>
                    <a:pt x="1105994" y="71032"/>
                  </a:lnTo>
                  <a:lnTo>
                    <a:pt x="1106042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24259" y="2650104"/>
              <a:ext cx="1200798" cy="22807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257418" y="26547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98" y="140436"/>
                  </a:lnTo>
                  <a:lnTo>
                    <a:pt x="971803" y="146931"/>
                  </a:lnTo>
                  <a:lnTo>
                    <a:pt x="971176" y="154211"/>
                  </a:lnTo>
                  <a:lnTo>
                    <a:pt x="973454" y="161456"/>
                  </a:lnTo>
                  <a:lnTo>
                    <a:pt x="978360" y="167179"/>
                  </a:lnTo>
                  <a:lnTo>
                    <a:pt x="984884" y="170473"/>
                  </a:lnTo>
                  <a:lnTo>
                    <a:pt x="992171" y="171100"/>
                  </a:lnTo>
                  <a:lnTo>
                    <a:pt x="999363" y="168822"/>
                  </a:lnTo>
                  <a:lnTo>
                    <a:pt x="1110716" y="106719"/>
                  </a:lnTo>
                  <a:lnTo>
                    <a:pt x="1105280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0" y="106719"/>
                  </a:lnTo>
                  <a:lnTo>
                    <a:pt x="1105336" y="103925"/>
                  </a:lnTo>
                  <a:lnTo>
                    <a:pt x="1095755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467" y="0"/>
                  </a:moveTo>
                  <a:lnTo>
                    <a:pt x="988171" y="325"/>
                  </a:lnTo>
                  <a:lnTo>
                    <a:pt x="981517" y="3365"/>
                  </a:lnTo>
                  <a:lnTo>
                    <a:pt x="976376" y="8929"/>
                  </a:lnTo>
                  <a:lnTo>
                    <a:pt x="973814" y="16000"/>
                  </a:lnTo>
                  <a:lnTo>
                    <a:pt x="974169" y="23296"/>
                  </a:lnTo>
                  <a:lnTo>
                    <a:pt x="977215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2" y="68619"/>
                  </a:lnTo>
                  <a:lnTo>
                    <a:pt x="1105336" y="103925"/>
                  </a:lnTo>
                  <a:lnTo>
                    <a:pt x="1105280" y="106719"/>
                  </a:lnTo>
                  <a:lnTo>
                    <a:pt x="1110716" y="106719"/>
                  </a:lnTo>
                  <a:lnTo>
                    <a:pt x="1143507" y="88431"/>
                  </a:lnTo>
                  <a:lnTo>
                    <a:pt x="1002538" y="2579"/>
                  </a:lnTo>
                  <a:lnTo>
                    <a:pt x="995467" y="0"/>
                  </a:lnTo>
                  <a:close/>
                </a:path>
                <a:path w="1143635" h="171450">
                  <a:moveTo>
                    <a:pt x="761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1" y="47156"/>
                  </a:lnTo>
                  <a:close/>
                </a:path>
                <a:path w="1143635" h="171450">
                  <a:moveTo>
                    <a:pt x="1096390" y="71032"/>
                  </a:moveTo>
                  <a:lnTo>
                    <a:pt x="1067879" y="86949"/>
                  </a:lnTo>
                  <a:lnTo>
                    <a:pt x="1095755" y="103925"/>
                  </a:lnTo>
                  <a:lnTo>
                    <a:pt x="1096390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0" y="71032"/>
                  </a:lnTo>
                  <a:lnTo>
                    <a:pt x="1095755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0" y="71032"/>
                  </a:lnTo>
                  <a:lnTo>
                    <a:pt x="1105994" y="71032"/>
                  </a:lnTo>
                  <a:lnTo>
                    <a:pt x="1106042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00823" y="2326449"/>
              <a:ext cx="1263675" cy="422719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142987" y="2423459"/>
              <a:ext cx="1010919" cy="171450"/>
            </a:xfrm>
            <a:custGeom>
              <a:avLst/>
              <a:gdLst/>
              <a:ahLst/>
              <a:cxnLst/>
              <a:rect l="l" t="t" r="r" b="b"/>
              <a:pathLst>
                <a:path w="1010920" h="171450">
                  <a:moveTo>
                    <a:pt x="901454" y="106127"/>
                  </a:moveTo>
                  <a:lnTo>
                    <a:pt x="846962" y="135209"/>
                  </a:lnTo>
                  <a:lnTo>
                    <a:pt x="841144" y="140023"/>
                  </a:lnTo>
                  <a:lnTo>
                    <a:pt x="837755" y="146480"/>
                  </a:lnTo>
                  <a:lnTo>
                    <a:pt x="837033" y="153747"/>
                  </a:lnTo>
                  <a:lnTo>
                    <a:pt x="839215" y="160990"/>
                  </a:lnTo>
                  <a:lnTo>
                    <a:pt x="844030" y="166828"/>
                  </a:lnTo>
                  <a:lnTo>
                    <a:pt x="850487" y="170261"/>
                  </a:lnTo>
                  <a:lnTo>
                    <a:pt x="857754" y="171027"/>
                  </a:lnTo>
                  <a:lnTo>
                    <a:pt x="864996" y="168864"/>
                  </a:lnTo>
                  <a:lnTo>
                    <a:pt x="977482" y="108793"/>
                  </a:lnTo>
                  <a:lnTo>
                    <a:pt x="972057" y="108793"/>
                  </a:lnTo>
                  <a:lnTo>
                    <a:pt x="901454" y="106127"/>
                  </a:lnTo>
                  <a:close/>
                </a:path>
                <a:path w="1010920" h="171450">
                  <a:moveTo>
                    <a:pt x="934946" y="88252"/>
                  </a:moveTo>
                  <a:lnTo>
                    <a:pt x="901454" y="106127"/>
                  </a:lnTo>
                  <a:lnTo>
                    <a:pt x="972057" y="108793"/>
                  </a:lnTo>
                  <a:lnTo>
                    <a:pt x="972169" y="105745"/>
                  </a:lnTo>
                  <a:lnTo>
                    <a:pt x="962532" y="105745"/>
                  </a:lnTo>
                  <a:lnTo>
                    <a:pt x="934946" y="88252"/>
                  </a:lnTo>
                  <a:close/>
                </a:path>
                <a:path w="1010920" h="171450">
                  <a:moveTo>
                    <a:pt x="864147" y="0"/>
                  </a:moveTo>
                  <a:lnTo>
                    <a:pt x="856837" y="192"/>
                  </a:lnTo>
                  <a:lnTo>
                    <a:pt x="850145" y="3123"/>
                  </a:lnTo>
                  <a:lnTo>
                    <a:pt x="844930" y="8590"/>
                  </a:lnTo>
                  <a:lnTo>
                    <a:pt x="842236" y="15644"/>
                  </a:lnTo>
                  <a:lnTo>
                    <a:pt x="842422" y="22925"/>
                  </a:lnTo>
                  <a:lnTo>
                    <a:pt x="845323" y="29610"/>
                  </a:lnTo>
                  <a:lnTo>
                    <a:pt x="850772" y="34879"/>
                  </a:lnTo>
                  <a:lnTo>
                    <a:pt x="903061" y="68035"/>
                  </a:lnTo>
                  <a:lnTo>
                    <a:pt x="973454" y="70693"/>
                  </a:lnTo>
                  <a:lnTo>
                    <a:pt x="972169" y="105745"/>
                  </a:lnTo>
                  <a:lnTo>
                    <a:pt x="972057" y="108793"/>
                  </a:lnTo>
                  <a:lnTo>
                    <a:pt x="977482" y="108793"/>
                  </a:lnTo>
                  <a:lnTo>
                    <a:pt x="1010538" y="91140"/>
                  </a:lnTo>
                  <a:lnTo>
                    <a:pt x="871219" y="2748"/>
                  </a:lnTo>
                  <a:lnTo>
                    <a:pt x="864147" y="0"/>
                  </a:lnTo>
                  <a:close/>
                </a:path>
                <a:path w="1010920" h="171450">
                  <a:moveTo>
                    <a:pt x="1523" y="33990"/>
                  </a:moveTo>
                  <a:lnTo>
                    <a:pt x="162" y="68035"/>
                  </a:lnTo>
                  <a:lnTo>
                    <a:pt x="55" y="70693"/>
                  </a:lnTo>
                  <a:lnTo>
                    <a:pt x="0" y="72090"/>
                  </a:lnTo>
                  <a:lnTo>
                    <a:pt x="901454" y="106127"/>
                  </a:lnTo>
                  <a:lnTo>
                    <a:pt x="934946" y="88252"/>
                  </a:lnTo>
                  <a:lnTo>
                    <a:pt x="903061" y="68035"/>
                  </a:lnTo>
                  <a:lnTo>
                    <a:pt x="1523" y="33990"/>
                  </a:lnTo>
                  <a:close/>
                </a:path>
                <a:path w="1010920" h="171450">
                  <a:moveTo>
                    <a:pt x="963802" y="72852"/>
                  </a:moveTo>
                  <a:lnTo>
                    <a:pt x="934946" y="88252"/>
                  </a:lnTo>
                  <a:lnTo>
                    <a:pt x="962532" y="105745"/>
                  </a:lnTo>
                  <a:lnTo>
                    <a:pt x="963802" y="72852"/>
                  </a:lnTo>
                  <a:close/>
                </a:path>
                <a:path w="1010920" h="171450">
                  <a:moveTo>
                    <a:pt x="973375" y="72852"/>
                  </a:moveTo>
                  <a:lnTo>
                    <a:pt x="963802" y="72852"/>
                  </a:lnTo>
                  <a:lnTo>
                    <a:pt x="962532" y="105745"/>
                  </a:lnTo>
                  <a:lnTo>
                    <a:pt x="972169" y="105745"/>
                  </a:lnTo>
                  <a:lnTo>
                    <a:pt x="973375" y="72852"/>
                  </a:lnTo>
                  <a:close/>
                </a:path>
                <a:path w="1010920" h="171450">
                  <a:moveTo>
                    <a:pt x="903061" y="68035"/>
                  </a:moveTo>
                  <a:lnTo>
                    <a:pt x="934946" y="88252"/>
                  </a:lnTo>
                  <a:lnTo>
                    <a:pt x="963802" y="72852"/>
                  </a:lnTo>
                  <a:lnTo>
                    <a:pt x="973375" y="72852"/>
                  </a:lnTo>
                  <a:lnTo>
                    <a:pt x="973454" y="70693"/>
                  </a:lnTo>
                  <a:lnTo>
                    <a:pt x="903061" y="68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400799" y="2057400"/>
              <a:ext cx="742950" cy="838200"/>
            </a:xfrm>
            <a:custGeom>
              <a:avLst/>
              <a:gdLst/>
              <a:ahLst/>
              <a:cxnLst/>
              <a:rect l="l" t="t" r="r" b="b"/>
              <a:pathLst>
                <a:path w="742950" h="838200">
                  <a:moveTo>
                    <a:pt x="0" y="0"/>
                  </a:moveTo>
                  <a:lnTo>
                    <a:pt x="371475" y="0"/>
                  </a:lnTo>
                  <a:lnTo>
                    <a:pt x="414810" y="2818"/>
                  </a:lnTo>
                  <a:lnTo>
                    <a:pt x="456673" y="11065"/>
                  </a:lnTo>
                  <a:lnTo>
                    <a:pt x="496786" y="24426"/>
                  </a:lnTo>
                  <a:lnTo>
                    <a:pt x="534871" y="42587"/>
                  </a:lnTo>
                  <a:lnTo>
                    <a:pt x="570650" y="65234"/>
                  </a:lnTo>
                  <a:lnTo>
                    <a:pt x="603843" y="92053"/>
                  </a:lnTo>
                  <a:lnTo>
                    <a:pt x="634174" y="122729"/>
                  </a:lnTo>
                  <a:lnTo>
                    <a:pt x="661363" y="156949"/>
                  </a:lnTo>
                  <a:lnTo>
                    <a:pt x="685133" y="194399"/>
                  </a:lnTo>
                  <a:lnTo>
                    <a:pt x="705205" y="234764"/>
                  </a:lnTo>
                  <a:lnTo>
                    <a:pt x="721301" y="277731"/>
                  </a:lnTo>
                  <a:lnTo>
                    <a:pt x="733142" y="322985"/>
                  </a:lnTo>
                  <a:lnTo>
                    <a:pt x="740451" y="370213"/>
                  </a:lnTo>
                  <a:lnTo>
                    <a:pt x="742950" y="419100"/>
                  </a:lnTo>
                  <a:lnTo>
                    <a:pt x="740451" y="467986"/>
                  </a:lnTo>
                  <a:lnTo>
                    <a:pt x="733142" y="515214"/>
                  </a:lnTo>
                  <a:lnTo>
                    <a:pt x="721301" y="560468"/>
                  </a:lnTo>
                  <a:lnTo>
                    <a:pt x="705205" y="603435"/>
                  </a:lnTo>
                  <a:lnTo>
                    <a:pt x="685133" y="643800"/>
                  </a:lnTo>
                  <a:lnTo>
                    <a:pt x="661363" y="681250"/>
                  </a:lnTo>
                  <a:lnTo>
                    <a:pt x="634174" y="715470"/>
                  </a:lnTo>
                  <a:lnTo>
                    <a:pt x="603843" y="746146"/>
                  </a:lnTo>
                  <a:lnTo>
                    <a:pt x="570650" y="772965"/>
                  </a:lnTo>
                  <a:lnTo>
                    <a:pt x="534871" y="795612"/>
                  </a:lnTo>
                  <a:lnTo>
                    <a:pt x="496786" y="813773"/>
                  </a:lnTo>
                  <a:lnTo>
                    <a:pt x="456673" y="827134"/>
                  </a:lnTo>
                  <a:lnTo>
                    <a:pt x="414810" y="835381"/>
                  </a:lnTo>
                  <a:lnTo>
                    <a:pt x="371475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1145743" y="14821"/>
            <a:ext cx="5755640" cy="758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b="1" u="none" dirty="0">
                <a:solidFill>
                  <a:srgbClr val="C00000"/>
                </a:solidFill>
                <a:latin typeface="Arial"/>
                <a:cs typeface="Arial"/>
              </a:rPr>
              <a:t>5.Commutative</a:t>
            </a:r>
            <a:r>
              <a:rPr sz="4800" b="1" u="none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800" b="1" u="none" spc="-25" dirty="0">
                <a:solidFill>
                  <a:srgbClr val="C00000"/>
                </a:solidFill>
                <a:latin typeface="Arial"/>
                <a:cs typeface="Arial"/>
              </a:rPr>
              <a:t>Law</a:t>
            </a:r>
            <a:endParaRPr sz="480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667891" y="702241"/>
            <a:ext cx="5219700" cy="64769"/>
          </a:xfrm>
          <a:custGeom>
            <a:avLst/>
            <a:gdLst/>
            <a:ahLst/>
            <a:cxnLst/>
            <a:rect l="l" t="t" r="r" b="b"/>
            <a:pathLst>
              <a:path w="5219700" h="64770">
                <a:moveTo>
                  <a:pt x="5219573" y="0"/>
                </a:moveTo>
                <a:lnTo>
                  <a:pt x="0" y="0"/>
                </a:lnTo>
                <a:lnTo>
                  <a:pt x="0" y="64457"/>
                </a:lnTo>
                <a:lnTo>
                  <a:pt x="5219573" y="64457"/>
                </a:lnTo>
                <a:lnTo>
                  <a:pt x="521957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715250" y="6150137"/>
            <a:ext cx="1423670" cy="708025"/>
          </a:xfrm>
          <a:custGeom>
            <a:avLst/>
            <a:gdLst/>
            <a:ahLst/>
            <a:cxnLst/>
            <a:rect l="l" t="t" r="r" b="b"/>
            <a:pathLst>
              <a:path w="1423670" h="708025">
                <a:moveTo>
                  <a:pt x="1423288" y="0"/>
                </a:moveTo>
                <a:lnTo>
                  <a:pt x="0" y="0"/>
                </a:lnTo>
                <a:lnTo>
                  <a:pt x="0" y="707885"/>
                </a:lnTo>
                <a:lnTo>
                  <a:pt x="1423288" y="707885"/>
                </a:lnTo>
                <a:lnTo>
                  <a:pt x="142328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7795386" y="6171044"/>
            <a:ext cx="124904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spc="-20" dirty="0">
                <a:latin typeface="Arial"/>
                <a:cs typeface="Arial"/>
              </a:rPr>
              <a:t>.</a:t>
            </a:r>
            <a:r>
              <a:rPr sz="4000" b="1" spc="-620" dirty="0">
                <a:latin typeface="Arial"/>
                <a:cs typeface="Arial"/>
              </a:rPr>
              <a:t> </a:t>
            </a:r>
            <a:r>
              <a:rPr sz="1800" dirty="0">
                <a:latin typeface="Arial MT"/>
                <a:cs typeface="Arial MT"/>
              </a:rPr>
              <a:t>is</a:t>
            </a:r>
            <a:r>
              <a:rPr sz="1800" spc="170" dirty="0">
                <a:latin typeface="Arial MT"/>
                <a:cs typeface="Arial MT"/>
              </a:rPr>
              <a:t> </a:t>
            </a:r>
            <a:r>
              <a:rPr sz="2800" b="1" spc="-25" dirty="0">
                <a:latin typeface="Arial"/>
                <a:cs typeface="Arial"/>
              </a:rPr>
              <a:t>AND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881367" y="2492634"/>
            <a:ext cx="886460" cy="233045"/>
            <a:chOff x="1881367" y="2492634"/>
            <a:chExt cx="886460" cy="23304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81367" y="2492634"/>
              <a:ext cx="885928" cy="23263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913636" y="2498750"/>
              <a:ext cx="829944" cy="171450"/>
            </a:xfrm>
            <a:custGeom>
              <a:avLst/>
              <a:gdLst/>
              <a:ahLst/>
              <a:cxnLst/>
              <a:rect l="l" t="t" r="r" b="b"/>
              <a:pathLst>
                <a:path w="829944" h="171450">
                  <a:moveTo>
                    <a:pt x="754069" y="88701"/>
                  </a:moveTo>
                  <a:lnTo>
                    <a:pt x="665861" y="135102"/>
                  </a:lnTo>
                  <a:lnTo>
                    <a:pt x="660020" y="139898"/>
                  </a:lnTo>
                  <a:lnTo>
                    <a:pt x="656574" y="146325"/>
                  </a:lnTo>
                  <a:lnTo>
                    <a:pt x="655770" y="153586"/>
                  </a:lnTo>
                  <a:lnTo>
                    <a:pt x="657859" y="160883"/>
                  </a:lnTo>
                  <a:lnTo>
                    <a:pt x="662674" y="166723"/>
                  </a:lnTo>
                  <a:lnTo>
                    <a:pt x="669131" y="170170"/>
                  </a:lnTo>
                  <a:lnTo>
                    <a:pt x="676398" y="170973"/>
                  </a:lnTo>
                  <a:lnTo>
                    <a:pt x="683640" y="168884"/>
                  </a:lnTo>
                  <a:lnTo>
                    <a:pt x="796618" y="109448"/>
                  </a:lnTo>
                  <a:lnTo>
                    <a:pt x="791082" y="109448"/>
                  </a:lnTo>
                  <a:lnTo>
                    <a:pt x="722043" y="106400"/>
                  </a:lnTo>
                  <a:lnTo>
                    <a:pt x="781557" y="106400"/>
                  </a:lnTo>
                  <a:lnTo>
                    <a:pt x="754069" y="88701"/>
                  </a:lnTo>
                  <a:close/>
                </a:path>
                <a:path w="829944" h="171450">
                  <a:moveTo>
                    <a:pt x="1777" y="36550"/>
                  </a:moveTo>
                  <a:lnTo>
                    <a:pt x="148" y="71348"/>
                  </a:lnTo>
                  <a:lnTo>
                    <a:pt x="47" y="73507"/>
                  </a:lnTo>
                  <a:lnTo>
                    <a:pt x="0" y="74523"/>
                  </a:lnTo>
                  <a:lnTo>
                    <a:pt x="791082" y="109448"/>
                  </a:lnTo>
                  <a:lnTo>
                    <a:pt x="791215" y="106400"/>
                  </a:lnTo>
                  <a:lnTo>
                    <a:pt x="720424" y="106400"/>
                  </a:lnTo>
                  <a:lnTo>
                    <a:pt x="754069" y="88701"/>
                  </a:lnTo>
                  <a:lnTo>
                    <a:pt x="722302" y="68249"/>
                  </a:lnTo>
                  <a:lnTo>
                    <a:pt x="1777" y="36550"/>
                  </a:lnTo>
                  <a:close/>
                </a:path>
                <a:path w="829944" h="171450">
                  <a:moveTo>
                    <a:pt x="683879" y="0"/>
                  </a:moveTo>
                  <a:lnTo>
                    <a:pt x="676592" y="148"/>
                  </a:lnTo>
                  <a:lnTo>
                    <a:pt x="669877" y="3036"/>
                  </a:lnTo>
                  <a:lnTo>
                    <a:pt x="664590" y="8483"/>
                  </a:lnTo>
                  <a:lnTo>
                    <a:pt x="661822" y="15484"/>
                  </a:lnTo>
                  <a:lnTo>
                    <a:pt x="661971" y="22770"/>
                  </a:lnTo>
                  <a:lnTo>
                    <a:pt x="664858" y="29485"/>
                  </a:lnTo>
                  <a:lnTo>
                    <a:pt x="670306" y="34772"/>
                  </a:lnTo>
                  <a:lnTo>
                    <a:pt x="722302" y="68249"/>
                  </a:lnTo>
                  <a:lnTo>
                    <a:pt x="792733" y="71348"/>
                  </a:lnTo>
                  <a:lnTo>
                    <a:pt x="791082" y="109448"/>
                  </a:lnTo>
                  <a:lnTo>
                    <a:pt x="796618" y="109448"/>
                  </a:lnTo>
                  <a:lnTo>
                    <a:pt x="829690" y="92049"/>
                  </a:lnTo>
                  <a:lnTo>
                    <a:pt x="690880" y="2768"/>
                  </a:lnTo>
                  <a:lnTo>
                    <a:pt x="683879" y="0"/>
                  </a:lnTo>
                  <a:close/>
                </a:path>
                <a:path w="829944" h="171450">
                  <a:moveTo>
                    <a:pt x="782955" y="73507"/>
                  </a:moveTo>
                  <a:lnTo>
                    <a:pt x="754069" y="88701"/>
                  </a:lnTo>
                  <a:lnTo>
                    <a:pt x="781557" y="106400"/>
                  </a:lnTo>
                  <a:lnTo>
                    <a:pt x="782911" y="74523"/>
                  </a:lnTo>
                  <a:lnTo>
                    <a:pt x="782955" y="73507"/>
                  </a:lnTo>
                  <a:close/>
                </a:path>
                <a:path w="829944" h="171450">
                  <a:moveTo>
                    <a:pt x="792640" y="73507"/>
                  </a:moveTo>
                  <a:lnTo>
                    <a:pt x="782955" y="73507"/>
                  </a:lnTo>
                  <a:lnTo>
                    <a:pt x="781557" y="106400"/>
                  </a:lnTo>
                  <a:lnTo>
                    <a:pt x="791215" y="106400"/>
                  </a:lnTo>
                  <a:lnTo>
                    <a:pt x="792596" y="74523"/>
                  </a:lnTo>
                  <a:lnTo>
                    <a:pt x="792640" y="73507"/>
                  </a:lnTo>
                  <a:close/>
                </a:path>
                <a:path w="829944" h="171450">
                  <a:moveTo>
                    <a:pt x="722302" y="68249"/>
                  </a:moveTo>
                  <a:lnTo>
                    <a:pt x="754069" y="88701"/>
                  </a:lnTo>
                  <a:lnTo>
                    <a:pt x="782955" y="73507"/>
                  </a:lnTo>
                  <a:lnTo>
                    <a:pt x="792640" y="73507"/>
                  </a:lnTo>
                  <a:lnTo>
                    <a:pt x="792733" y="71348"/>
                  </a:lnTo>
                  <a:lnTo>
                    <a:pt x="722302" y="682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4594478" y="1741855"/>
            <a:ext cx="2745105" cy="1071880"/>
            <a:chOff x="4594478" y="1741855"/>
            <a:chExt cx="2745105" cy="107188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53367" y="2229496"/>
              <a:ext cx="885928" cy="22973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485635" y="2233574"/>
              <a:ext cx="829944" cy="171450"/>
            </a:xfrm>
            <a:custGeom>
              <a:avLst/>
              <a:gdLst/>
              <a:ahLst/>
              <a:cxnLst/>
              <a:rect l="l" t="t" r="r" b="b"/>
              <a:pathLst>
                <a:path w="829945" h="171450">
                  <a:moveTo>
                    <a:pt x="720752" y="106354"/>
                  </a:moveTo>
                  <a:lnTo>
                    <a:pt x="665861" y="135229"/>
                  </a:lnTo>
                  <a:lnTo>
                    <a:pt x="660020" y="139969"/>
                  </a:lnTo>
                  <a:lnTo>
                    <a:pt x="656574" y="146389"/>
                  </a:lnTo>
                  <a:lnTo>
                    <a:pt x="655770" y="153642"/>
                  </a:lnTo>
                  <a:lnTo>
                    <a:pt x="657860" y="160883"/>
                  </a:lnTo>
                  <a:lnTo>
                    <a:pt x="662674" y="166741"/>
                  </a:lnTo>
                  <a:lnTo>
                    <a:pt x="669131" y="170217"/>
                  </a:lnTo>
                  <a:lnTo>
                    <a:pt x="676398" y="171027"/>
                  </a:lnTo>
                  <a:lnTo>
                    <a:pt x="683640" y="168884"/>
                  </a:lnTo>
                  <a:lnTo>
                    <a:pt x="796805" y="109448"/>
                  </a:lnTo>
                  <a:lnTo>
                    <a:pt x="791083" y="109448"/>
                  </a:lnTo>
                  <a:lnTo>
                    <a:pt x="720752" y="106354"/>
                  </a:lnTo>
                  <a:close/>
                </a:path>
                <a:path w="829945" h="171450">
                  <a:moveTo>
                    <a:pt x="754096" y="88814"/>
                  </a:moveTo>
                  <a:lnTo>
                    <a:pt x="720752" y="106354"/>
                  </a:lnTo>
                  <a:lnTo>
                    <a:pt x="791083" y="109448"/>
                  </a:lnTo>
                  <a:lnTo>
                    <a:pt x="791210" y="106527"/>
                  </a:lnTo>
                  <a:lnTo>
                    <a:pt x="781558" y="106527"/>
                  </a:lnTo>
                  <a:lnTo>
                    <a:pt x="754096" y="88814"/>
                  </a:lnTo>
                  <a:close/>
                </a:path>
                <a:path w="829945" h="171450">
                  <a:moveTo>
                    <a:pt x="683879" y="0"/>
                  </a:moveTo>
                  <a:lnTo>
                    <a:pt x="676592" y="148"/>
                  </a:lnTo>
                  <a:lnTo>
                    <a:pt x="669877" y="3036"/>
                  </a:lnTo>
                  <a:lnTo>
                    <a:pt x="664590" y="8483"/>
                  </a:lnTo>
                  <a:lnTo>
                    <a:pt x="661822" y="15555"/>
                  </a:lnTo>
                  <a:lnTo>
                    <a:pt x="661971" y="22865"/>
                  </a:lnTo>
                  <a:lnTo>
                    <a:pt x="664858" y="29557"/>
                  </a:lnTo>
                  <a:lnTo>
                    <a:pt x="670306" y="34772"/>
                  </a:lnTo>
                  <a:lnTo>
                    <a:pt x="722396" y="68369"/>
                  </a:lnTo>
                  <a:lnTo>
                    <a:pt x="792734" y="71475"/>
                  </a:lnTo>
                  <a:lnTo>
                    <a:pt x="791217" y="106354"/>
                  </a:lnTo>
                  <a:lnTo>
                    <a:pt x="791210" y="106527"/>
                  </a:lnTo>
                  <a:lnTo>
                    <a:pt x="791083" y="109448"/>
                  </a:lnTo>
                  <a:lnTo>
                    <a:pt x="796805" y="109448"/>
                  </a:lnTo>
                  <a:lnTo>
                    <a:pt x="829690" y="92176"/>
                  </a:lnTo>
                  <a:lnTo>
                    <a:pt x="690880" y="2768"/>
                  </a:lnTo>
                  <a:lnTo>
                    <a:pt x="683879" y="0"/>
                  </a:lnTo>
                  <a:close/>
                </a:path>
                <a:path w="829945" h="171450">
                  <a:moveTo>
                    <a:pt x="782955" y="73634"/>
                  </a:moveTo>
                  <a:lnTo>
                    <a:pt x="754096" y="88814"/>
                  </a:lnTo>
                  <a:lnTo>
                    <a:pt x="781558" y="106527"/>
                  </a:lnTo>
                  <a:lnTo>
                    <a:pt x="782911" y="74650"/>
                  </a:lnTo>
                  <a:lnTo>
                    <a:pt x="782955" y="73634"/>
                  </a:lnTo>
                  <a:close/>
                </a:path>
                <a:path w="829945" h="171450">
                  <a:moveTo>
                    <a:pt x="792640" y="73634"/>
                  </a:moveTo>
                  <a:lnTo>
                    <a:pt x="782955" y="73634"/>
                  </a:lnTo>
                  <a:lnTo>
                    <a:pt x="781565" y="106354"/>
                  </a:lnTo>
                  <a:lnTo>
                    <a:pt x="781558" y="106527"/>
                  </a:lnTo>
                  <a:lnTo>
                    <a:pt x="791210" y="106527"/>
                  </a:lnTo>
                  <a:lnTo>
                    <a:pt x="792595" y="74650"/>
                  </a:lnTo>
                  <a:lnTo>
                    <a:pt x="792640" y="73634"/>
                  </a:lnTo>
                  <a:close/>
                </a:path>
                <a:path w="829945" h="171450">
                  <a:moveTo>
                    <a:pt x="1777" y="36550"/>
                  </a:moveTo>
                  <a:lnTo>
                    <a:pt x="148" y="71475"/>
                  </a:lnTo>
                  <a:lnTo>
                    <a:pt x="47" y="73634"/>
                  </a:lnTo>
                  <a:lnTo>
                    <a:pt x="0" y="74650"/>
                  </a:lnTo>
                  <a:lnTo>
                    <a:pt x="720752" y="106354"/>
                  </a:lnTo>
                  <a:lnTo>
                    <a:pt x="754096" y="88814"/>
                  </a:lnTo>
                  <a:lnTo>
                    <a:pt x="722396" y="68369"/>
                  </a:lnTo>
                  <a:lnTo>
                    <a:pt x="1777" y="36550"/>
                  </a:lnTo>
                  <a:close/>
                </a:path>
                <a:path w="829945" h="171450">
                  <a:moveTo>
                    <a:pt x="722396" y="68369"/>
                  </a:moveTo>
                  <a:lnTo>
                    <a:pt x="754096" y="88814"/>
                  </a:lnTo>
                  <a:lnTo>
                    <a:pt x="782955" y="73634"/>
                  </a:lnTo>
                  <a:lnTo>
                    <a:pt x="792640" y="73634"/>
                  </a:lnTo>
                  <a:lnTo>
                    <a:pt x="792734" y="71475"/>
                  </a:lnTo>
                  <a:lnTo>
                    <a:pt x="722396" y="683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19959" y="2005579"/>
              <a:ext cx="752717" cy="23263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4952999" y="2012769"/>
              <a:ext cx="695960" cy="171450"/>
            </a:xfrm>
            <a:custGeom>
              <a:avLst/>
              <a:gdLst/>
              <a:ahLst/>
              <a:cxnLst/>
              <a:rect l="l" t="t" r="r" b="b"/>
              <a:pathLst>
                <a:path w="695960" h="171450">
                  <a:moveTo>
                    <a:pt x="587252" y="104665"/>
                  </a:moveTo>
                  <a:lnTo>
                    <a:pt x="533526" y="135816"/>
                  </a:lnTo>
                  <a:lnTo>
                    <a:pt x="527901" y="140795"/>
                  </a:lnTo>
                  <a:lnTo>
                    <a:pt x="524716" y="147357"/>
                  </a:lnTo>
                  <a:lnTo>
                    <a:pt x="524222" y="154658"/>
                  </a:lnTo>
                  <a:lnTo>
                    <a:pt x="526669" y="161851"/>
                  </a:lnTo>
                  <a:lnTo>
                    <a:pt x="531701" y="167477"/>
                  </a:lnTo>
                  <a:lnTo>
                    <a:pt x="538257" y="170662"/>
                  </a:lnTo>
                  <a:lnTo>
                    <a:pt x="545528" y="171156"/>
                  </a:lnTo>
                  <a:lnTo>
                    <a:pt x="552703" y="168709"/>
                  </a:lnTo>
                  <a:lnTo>
                    <a:pt x="662830" y="104828"/>
                  </a:lnTo>
                  <a:lnTo>
                    <a:pt x="587252" y="104665"/>
                  </a:lnTo>
                  <a:close/>
                </a:path>
                <a:path w="695960" h="171450">
                  <a:moveTo>
                    <a:pt x="648080" y="69395"/>
                  </a:moveTo>
                  <a:lnTo>
                    <a:pt x="587252" y="104665"/>
                  </a:lnTo>
                  <a:lnTo>
                    <a:pt x="657605" y="104828"/>
                  </a:lnTo>
                  <a:lnTo>
                    <a:pt x="657605" y="102288"/>
                  </a:lnTo>
                  <a:lnTo>
                    <a:pt x="647953" y="102288"/>
                  </a:lnTo>
                  <a:lnTo>
                    <a:pt x="620006" y="85905"/>
                  </a:lnTo>
                  <a:lnTo>
                    <a:pt x="648017" y="85905"/>
                  </a:lnTo>
                  <a:lnTo>
                    <a:pt x="648080" y="69395"/>
                  </a:lnTo>
                  <a:close/>
                </a:path>
                <a:path w="695960" h="171450">
                  <a:moveTo>
                    <a:pt x="545963" y="0"/>
                  </a:moveTo>
                  <a:lnTo>
                    <a:pt x="538686" y="450"/>
                  </a:lnTo>
                  <a:lnTo>
                    <a:pt x="532100" y="3591"/>
                  </a:lnTo>
                  <a:lnTo>
                    <a:pt x="527050" y="9197"/>
                  </a:lnTo>
                  <a:lnTo>
                    <a:pt x="524583" y="16392"/>
                  </a:lnTo>
                  <a:lnTo>
                    <a:pt x="525033" y="23707"/>
                  </a:lnTo>
                  <a:lnTo>
                    <a:pt x="528175" y="30307"/>
                  </a:lnTo>
                  <a:lnTo>
                    <a:pt x="533780" y="35359"/>
                  </a:lnTo>
                  <a:lnTo>
                    <a:pt x="587013" y="66564"/>
                  </a:lnTo>
                  <a:lnTo>
                    <a:pt x="657605" y="66728"/>
                  </a:lnTo>
                  <a:lnTo>
                    <a:pt x="657605" y="104828"/>
                  </a:lnTo>
                  <a:lnTo>
                    <a:pt x="662830" y="104828"/>
                  </a:lnTo>
                  <a:lnTo>
                    <a:pt x="695451" y="85905"/>
                  </a:lnTo>
                  <a:lnTo>
                    <a:pt x="553085" y="2466"/>
                  </a:lnTo>
                  <a:lnTo>
                    <a:pt x="545963" y="0"/>
                  </a:lnTo>
                  <a:close/>
                </a:path>
                <a:path w="695960" h="171450">
                  <a:moveTo>
                    <a:pt x="0" y="65204"/>
                  </a:moveTo>
                  <a:lnTo>
                    <a:pt x="0" y="103304"/>
                  </a:lnTo>
                  <a:lnTo>
                    <a:pt x="587252" y="104665"/>
                  </a:lnTo>
                  <a:lnTo>
                    <a:pt x="619606" y="85905"/>
                  </a:lnTo>
                  <a:lnTo>
                    <a:pt x="620006" y="85905"/>
                  </a:lnTo>
                  <a:lnTo>
                    <a:pt x="587013" y="66564"/>
                  </a:lnTo>
                  <a:lnTo>
                    <a:pt x="0" y="65204"/>
                  </a:lnTo>
                  <a:close/>
                </a:path>
                <a:path w="695960" h="171450">
                  <a:moveTo>
                    <a:pt x="648017" y="85905"/>
                  </a:moveTo>
                  <a:lnTo>
                    <a:pt x="620006" y="85905"/>
                  </a:lnTo>
                  <a:lnTo>
                    <a:pt x="647953" y="102288"/>
                  </a:lnTo>
                  <a:lnTo>
                    <a:pt x="648017" y="85905"/>
                  </a:lnTo>
                  <a:close/>
                </a:path>
                <a:path w="695960" h="171450">
                  <a:moveTo>
                    <a:pt x="657605" y="69395"/>
                  </a:moveTo>
                  <a:lnTo>
                    <a:pt x="648080" y="69395"/>
                  </a:lnTo>
                  <a:lnTo>
                    <a:pt x="647953" y="102288"/>
                  </a:lnTo>
                  <a:lnTo>
                    <a:pt x="657605" y="102288"/>
                  </a:lnTo>
                  <a:lnTo>
                    <a:pt x="657605" y="69395"/>
                  </a:lnTo>
                  <a:close/>
                </a:path>
                <a:path w="695960" h="171450">
                  <a:moveTo>
                    <a:pt x="587013" y="66564"/>
                  </a:moveTo>
                  <a:lnTo>
                    <a:pt x="620006" y="85905"/>
                  </a:lnTo>
                  <a:lnTo>
                    <a:pt x="619606" y="85905"/>
                  </a:lnTo>
                  <a:lnTo>
                    <a:pt x="648080" y="69395"/>
                  </a:lnTo>
                  <a:lnTo>
                    <a:pt x="657605" y="69395"/>
                  </a:lnTo>
                  <a:lnTo>
                    <a:pt x="657605" y="66728"/>
                  </a:lnTo>
                  <a:lnTo>
                    <a:pt x="587013" y="665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10835" y="2235034"/>
              <a:ext cx="948880" cy="42421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4952364" y="2333763"/>
              <a:ext cx="696595" cy="171450"/>
            </a:xfrm>
            <a:custGeom>
              <a:avLst/>
              <a:gdLst/>
              <a:ahLst/>
              <a:cxnLst/>
              <a:rect l="l" t="t" r="r" b="b"/>
              <a:pathLst>
                <a:path w="696595" h="171450">
                  <a:moveTo>
                    <a:pt x="587185" y="105934"/>
                  </a:moveTo>
                  <a:lnTo>
                    <a:pt x="532764" y="135370"/>
                  </a:lnTo>
                  <a:lnTo>
                    <a:pt x="527002" y="140202"/>
                  </a:lnTo>
                  <a:lnTo>
                    <a:pt x="523620" y="146688"/>
                  </a:lnTo>
                  <a:lnTo>
                    <a:pt x="522906" y="153961"/>
                  </a:lnTo>
                  <a:lnTo>
                    <a:pt x="525145" y="161151"/>
                  </a:lnTo>
                  <a:lnTo>
                    <a:pt x="529959" y="166969"/>
                  </a:lnTo>
                  <a:lnTo>
                    <a:pt x="536416" y="170358"/>
                  </a:lnTo>
                  <a:lnTo>
                    <a:pt x="543683" y="171080"/>
                  </a:lnTo>
                  <a:lnTo>
                    <a:pt x="550926" y="168898"/>
                  </a:lnTo>
                  <a:lnTo>
                    <a:pt x="663202" y="108192"/>
                  </a:lnTo>
                  <a:lnTo>
                    <a:pt x="657606" y="108192"/>
                  </a:lnTo>
                  <a:lnTo>
                    <a:pt x="587185" y="105934"/>
                  </a:lnTo>
                  <a:close/>
                </a:path>
                <a:path w="696595" h="171450">
                  <a:moveTo>
                    <a:pt x="620445" y="87944"/>
                  </a:moveTo>
                  <a:lnTo>
                    <a:pt x="587185" y="105934"/>
                  </a:lnTo>
                  <a:lnTo>
                    <a:pt x="657606" y="108192"/>
                  </a:lnTo>
                  <a:lnTo>
                    <a:pt x="657703" y="105271"/>
                  </a:lnTo>
                  <a:lnTo>
                    <a:pt x="648081" y="105271"/>
                  </a:lnTo>
                  <a:lnTo>
                    <a:pt x="620445" y="87944"/>
                  </a:lnTo>
                  <a:close/>
                </a:path>
                <a:path w="696595" h="171450">
                  <a:moveTo>
                    <a:pt x="549187" y="0"/>
                  </a:moveTo>
                  <a:lnTo>
                    <a:pt x="541877" y="273"/>
                  </a:lnTo>
                  <a:lnTo>
                    <a:pt x="535185" y="3262"/>
                  </a:lnTo>
                  <a:lnTo>
                    <a:pt x="529971" y="8751"/>
                  </a:lnTo>
                  <a:lnTo>
                    <a:pt x="527315" y="15823"/>
                  </a:lnTo>
                  <a:lnTo>
                    <a:pt x="527589" y="23133"/>
                  </a:lnTo>
                  <a:lnTo>
                    <a:pt x="530578" y="29825"/>
                  </a:lnTo>
                  <a:lnTo>
                    <a:pt x="536067" y="35040"/>
                  </a:lnTo>
                  <a:lnTo>
                    <a:pt x="588390" y="67846"/>
                  </a:lnTo>
                  <a:lnTo>
                    <a:pt x="658876" y="70092"/>
                  </a:lnTo>
                  <a:lnTo>
                    <a:pt x="657703" y="105271"/>
                  </a:lnTo>
                  <a:lnTo>
                    <a:pt x="657606" y="108192"/>
                  </a:lnTo>
                  <a:lnTo>
                    <a:pt x="663202" y="108192"/>
                  </a:lnTo>
                  <a:lnTo>
                    <a:pt x="696087" y="90412"/>
                  </a:lnTo>
                  <a:lnTo>
                    <a:pt x="556260" y="2655"/>
                  </a:lnTo>
                  <a:lnTo>
                    <a:pt x="549187" y="0"/>
                  </a:lnTo>
                  <a:close/>
                </a:path>
                <a:path w="696595" h="171450">
                  <a:moveTo>
                    <a:pt x="1270" y="49137"/>
                  </a:moveTo>
                  <a:lnTo>
                    <a:pt x="0" y="87110"/>
                  </a:lnTo>
                  <a:lnTo>
                    <a:pt x="587185" y="105934"/>
                  </a:lnTo>
                  <a:lnTo>
                    <a:pt x="620445" y="87944"/>
                  </a:lnTo>
                  <a:lnTo>
                    <a:pt x="588390" y="67846"/>
                  </a:lnTo>
                  <a:lnTo>
                    <a:pt x="1270" y="49137"/>
                  </a:lnTo>
                  <a:close/>
                </a:path>
                <a:path w="696595" h="171450">
                  <a:moveTo>
                    <a:pt x="649224" y="72378"/>
                  </a:moveTo>
                  <a:lnTo>
                    <a:pt x="620445" y="87944"/>
                  </a:lnTo>
                  <a:lnTo>
                    <a:pt x="648081" y="105271"/>
                  </a:lnTo>
                  <a:lnTo>
                    <a:pt x="649224" y="72378"/>
                  </a:lnTo>
                  <a:close/>
                </a:path>
                <a:path w="696595" h="171450">
                  <a:moveTo>
                    <a:pt x="658799" y="72378"/>
                  </a:moveTo>
                  <a:lnTo>
                    <a:pt x="649224" y="72378"/>
                  </a:lnTo>
                  <a:lnTo>
                    <a:pt x="648081" y="105271"/>
                  </a:lnTo>
                  <a:lnTo>
                    <a:pt x="657703" y="105271"/>
                  </a:lnTo>
                  <a:lnTo>
                    <a:pt x="658799" y="72378"/>
                  </a:lnTo>
                  <a:close/>
                </a:path>
                <a:path w="696595" h="171450">
                  <a:moveTo>
                    <a:pt x="588390" y="67846"/>
                  </a:moveTo>
                  <a:lnTo>
                    <a:pt x="620445" y="87944"/>
                  </a:lnTo>
                  <a:lnTo>
                    <a:pt x="649224" y="72378"/>
                  </a:lnTo>
                  <a:lnTo>
                    <a:pt x="658799" y="72378"/>
                  </a:lnTo>
                  <a:lnTo>
                    <a:pt x="658876" y="70092"/>
                  </a:lnTo>
                  <a:lnTo>
                    <a:pt x="588390" y="678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454903" y="2268042"/>
              <a:ext cx="1107770" cy="54564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507735" y="2298192"/>
              <a:ext cx="987425" cy="422275"/>
            </a:xfrm>
            <a:custGeom>
              <a:avLst/>
              <a:gdLst/>
              <a:ahLst/>
              <a:cxnLst/>
              <a:rect l="l" t="t" r="r" b="b"/>
              <a:pathLst>
                <a:path w="987425" h="422275">
                  <a:moveTo>
                    <a:pt x="987425" y="0"/>
                  </a:moveTo>
                  <a:lnTo>
                    <a:pt x="967519" y="42032"/>
                  </a:lnTo>
                  <a:lnTo>
                    <a:pt x="945039" y="82117"/>
                  </a:lnTo>
                  <a:lnTo>
                    <a:pt x="920108" y="120209"/>
                  </a:lnTo>
                  <a:lnTo>
                    <a:pt x="892849" y="156262"/>
                  </a:lnTo>
                  <a:lnTo>
                    <a:pt x="863384" y="190231"/>
                  </a:lnTo>
                  <a:lnTo>
                    <a:pt x="831836" y="222072"/>
                  </a:lnTo>
                  <a:lnTo>
                    <a:pt x="798328" y="251740"/>
                  </a:lnTo>
                  <a:lnTo>
                    <a:pt x="762983" y="279189"/>
                  </a:lnTo>
                  <a:lnTo>
                    <a:pt x="725923" y="304374"/>
                  </a:lnTo>
                  <a:lnTo>
                    <a:pt x="687272" y="327251"/>
                  </a:lnTo>
                  <a:lnTo>
                    <a:pt x="647151" y="347774"/>
                  </a:lnTo>
                  <a:lnTo>
                    <a:pt x="605685" y="365898"/>
                  </a:lnTo>
                  <a:lnTo>
                    <a:pt x="562995" y="381578"/>
                  </a:lnTo>
                  <a:lnTo>
                    <a:pt x="519205" y="394769"/>
                  </a:lnTo>
                  <a:lnTo>
                    <a:pt x="474437" y="405426"/>
                  </a:lnTo>
                  <a:lnTo>
                    <a:pt x="428814" y="413504"/>
                  </a:lnTo>
                  <a:lnTo>
                    <a:pt x="382459" y="418958"/>
                  </a:lnTo>
                  <a:lnTo>
                    <a:pt x="335495" y="421743"/>
                  </a:lnTo>
                  <a:lnTo>
                    <a:pt x="288044" y="421813"/>
                  </a:lnTo>
                  <a:lnTo>
                    <a:pt x="240230" y="419124"/>
                  </a:lnTo>
                  <a:lnTo>
                    <a:pt x="192174" y="413630"/>
                  </a:lnTo>
                  <a:lnTo>
                    <a:pt x="144001" y="405288"/>
                  </a:lnTo>
                  <a:lnTo>
                    <a:pt x="95832" y="394050"/>
                  </a:lnTo>
                  <a:lnTo>
                    <a:pt x="47791" y="379873"/>
                  </a:lnTo>
                  <a:lnTo>
                    <a:pt x="0" y="362712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33948" y="1741855"/>
              <a:ext cx="1119758" cy="64307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5487415" y="1789322"/>
              <a:ext cx="996950" cy="524510"/>
            </a:xfrm>
            <a:custGeom>
              <a:avLst/>
              <a:gdLst/>
              <a:ahLst/>
              <a:cxnLst/>
              <a:rect l="l" t="t" r="r" b="b"/>
              <a:pathLst>
                <a:path w="996950" h="524510">
                  <a:moveTo>
                    <a:pt x="0" y="59289"/>
                  </a:moveTo>
                  <a:lnTo>
                    <a:pt x="47365" y="41612"/>
                  </a:lnTo>
                  <a:lnTo>
                    <a:pt x="95131" y="27123"/>
                  </a:lnTo>
                  <a:lnTo>
                    <a:pt x="143155" y="15769"/>
                  </a:lnTo>
                  <a:lnTo>
                    <a:pt x="191295" y="7499"/>
                  </a:lnTo>
                  <a:lnTo>
                    <a:pt x="239408" y="2259"/>
                  </a:lnTo>
                  <a:lnTo>
                    <a:pt x="287351" y="0"/>
                  </a:lnTo>
                  <a:lnTo>
                    <a:pt x="334981" y="666"/>
                  </a:lnTo>
                  <a:lnTo>
                    <a:pt x="382157" y="4208"/>
                  </a:lnTo>
                  <a:lnTo>
                    <a:pt x="428734" y="10573"/>
                  </a:lnTo>
                  <a:lnTo>
                    <a:pt x="474570" y="19708"/>
                  </a:lnTo>
                  <a:lnTo>
                    <a:pt x="519524" y="31561"/>
                  </a:lnTo>
                  <a:lnTo>
                    <a:pt x="563451" y="46081"/>
                  </a:lnTo>
                  <a:lnTo>
                    <a:pt x="606209" y="63214"/>
                  </a:lnTo>
                  <a:lnTo>
                    <a:pt x="647656" y="82910"/>
                  </a:lnTo>
                  <a:lnTo>
                    <a:pt x="687649" y="105115"/>
                  </a:lnTo>
                  <a:lnTo>
                    <a:pt x="726044" y="129778"/>
                  </a:lnTo>
                  <a:lnTo>
                    <a:pt x="762700" y="156847"/>
                  </a:lnTo>
                  <a:lnTo>
                    <a:pt x="797474" y="186269"/>
                  </a:lnTo>
                  <a:lnTo>
                    <a:pt x="830223" y="217992"/>
                  </a:lnTo>
                  <a:lnTo>
                    <a:pt x="860804" y="251964"/>
                  </a:lnTo>
                  <a:lnTo>
                    <a:pt x="889074" y="288133"/>
                  </a:lnTo>
                  <a:lnTo>
                    <a:pt x="914891" y="326447"/>
                  </a:lnTo>
                  <a:lnTo>
                    <a:pt x="938113" y="366854"/>
                  </a:lnTo>
                  <a:lnTo>
                    <a:pt x="958596" y="409301"/>
                  </a:lnTo>
                  <a:lnTo>
                    <a:pt x="980233" y="465911"/>
                  </a:lnTo>
                  <a:lnTo>
                    <a:pt x="989010" y="494883"/>
                  </a:lnTo>
                  <a:lnTo>
                    <a:pt x="996442" y="524236"/>
                  </a:lnTo>
                </a:path>
              </a:pathLst>
            </a:custGeom>
            <a:ln w="571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459475" y="1789772"/>
              <a:ext cx="308800" cy="98035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521070" y="1829689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4" h="857885">
                  <a:moveTo>
                    <a:pt x="0" y="0"/>
                  </a:moveTo>
                  <a:lnTo>
                    <a:pt x="32876" y="33113"/>
                  </a:lnTo>
                  <a:lnTo>
                    <a:pt x="62392" y="68395"/>
                  </a:lnTo>
                  <a:lnTo>
                    <a:pt x="88542" y="105656"/>
                  </a:lnTo>
                  <a:lnTo>
                    <a:pt x="111324" y="144705"/>
                  </a:lnTo>
                  <a:lnTo>
                    <a:pt x="130734" y="185354"/>
                  </a:lnTo>
                  <a:lnTo>
                    <a:pt x="146770" y="227412"/>
                  </a:lnTo>
                  <a:lnTo>
                    <a:pt x="159428" y="270689"/>
                  </a:lnTo>
                  <a:lnTo>
                    <a:pt x="168704" y="314996"/>
                  </a:lnTo>
                  <a:lnTo>
                    <a:pt x="174596" y="360143"/>
                  </a:lnTo>
                  <a:lnTo>
                    <a:pt x="177101" y="405939"/>
                  </a:lnTo>
                  <a:lnTo>
                    <a:pt x="176215" y="452196"/>
                  </a:lnTo>
                  <a:lnTo>
                    <a:pt x="171934" y="498722"/>
                  </a:lnTo>
                  <a:lnTo>
                    <a:pt x="164256" y="545330"/>
                  </a:lnTo>
                  <a:lnTo>
                    <a:pt x="153178" y="591827"/>
                  </a:lnTo>
                  <a:lnTo>
                    <a:pt x="138695" y="638026"/>
                  </a:lnTo>
                  <a:lnTo>
                    <a:pt x="120806" y="683735"/>
                  </a:lnTo>
                  <a:lnTo>
                    <a:pt x="99506" y="728765"/>
                  </a:lnTo>
                  <a:lnTo>
                    <a:pt x="74793" y="772927"/>
                  </a:lnTo>
                  <a:lnTo>
                    <a:pt x="46663" y="816030"/>
                  </a:lnTo>
                  <a:lnTo>
                    <a:pt x="15112" y="85788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94478" y="1848281"/>
              <a:ext cx="440715" cy="38374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94478" y="2218486"/>
              <a:ext cx="433209" cy="383743"/>
            </a:xfrm>
            <a:prstGeom prst="rect">
              <a:avLst/>
            </a:prstGeom>
          </p:spPr>
        </p:pic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436105" y="-3772"/>
            <a:ext cx="44361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u="none" dirty="0">
                <a:solidFill>
                  <a:srgbClr val="C00000"/>
                </a:solidFill>
                <a:latin typeface="Arial"/>
                <a:cs typeface="Arial"/>
              </a:rPr>
              <a:t>6.</a:t>
            </a:r>
            <a:r>
              <a:rPr sz="4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Associative</a:t>
            </a:r>
            <a:r>
              <a:rPr sz="4000" b="1" u="sng" spc="14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4000" b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Law</a:t>
            </a:r>
            <a:endParaRPr sz="4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281175" y="1071600"/>
            <a:ext cx="5076825" cy="646430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2384" rIns="0" bIns="0" rtlCol="0">
            <a:spAutoFit/>
          </a:bodyPr>
          <a:lstStyle/>
          <a:p>
            <a:pPr marL="548640">
              <a:lnSpc>
                <a:spcPct val="100000"/>
              </a:lnSpc>
              <a:spcBef>
                <a:spcPts val="254"/>
              </a:spcBef>
              <a:tabLst>
                <a:tab pos="1492885" algn="l"/>
              </a:tabLst>
            </a:pPr>
            <a:r>
              <a:rPr sz="3200" spc="-25" dirty="0">
                <a:latin typeface="Trebuchet MS"/>
                <a:cs typeface="Trebuchet MS"/>
              </a:rPr>
              <a:t>a)</a:t>
            </a:r>
            <a:r>
              <a:rPr sz="3200" dirty="0">
                <a:latin typeface="Trebuchet MS"/>
                <a:cs typeface="Trebuchet MS"/>
              </a:rPr>
              <a:t>	</a:t>
            </a:r>
            <a:r>
              <a:rPr sz="3600" spc="-10" dirty="0">
                <a:latin typeface="Trebuchet MS"/>
                <a:cs typeface="Trebuchet MS"/>
              </a:rPr>
              <a:t>X+(Y+Z)=(X+Y)+Z</a:t>
            </a:r>
            <a:endParaRPr sz="3600">
              <a:latin typeface="Trebuchet MS"/>
              <a:cs typeface="Trebuchet MS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99348" y="2007158"/>
            <a:ext cx="1491615" cy="1071880"/>
            <a:chOff x="499348" y="2007158"/>
            <a:chExt cx="1491615" cy="1071880"/>
          </a:xfrm>
        </p:grpSpPr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0829" y="2194428"/>
              <a:ext cx="599266" cy="23263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33349" y="2201618"/>
              <a:ext cx="543560" cy="171450"/>
            </a:xfrm>
            <a:custGeom>
              <a:avLst/>
              <a:gdLst/>
              <a:ahLst/>
              <a:cxnLst/>
              <a:rect l="l" t="t" r="r" b="b"/>
              <a:pathLst>
                <a:path w="543560" h="171450">
                  <a:moveTo>
                    <a:pt x="434661" y="104742"/>
                  </a:moveTo>
                  <a:lnTo>
                    <a:pt x="381215" y="135689"/>
                  </a:lnTo>
                  <a:lnTo>
                    <a:pt x="375547" y="140739"/>
                  </a:lnTo>
                  <a:lnTo>
                    <a:pt x="372352" y="147325"/>
                  </a:lnTo>
                  <a:lnTo>
                    <a:pt x="371855" y="154602"/>
                  </a:lnTo>
                  <a:lnTo>
                    <a:pt x="374281" y="161724"/>
                  </a:lnTo>
                  <a:lnTo>
                    <a:pt x="379292" y="167405"/>
                  </a:lnTo>
                  <a:lnTo>
                    <a:pt x="385860" y="170598"/>
                  </a:lnTo>
                  <a:lnTo>
                    <a:pt x="393148" y="171100"/>
                  </a:lnTo>
                  <a:lnTo>
                    <a:pt x="400316" y="168709"/>
                  </a:lnTo>
                  <a:lnTo>
                    <a:pt x="510223" y="104955"/>
                  </a:lnTo>
                  <a:lnTo>
                    <a:pt x="505205" y="104955"/>
                  </a:lnTo>
                  <a:lnTo>
                    <a:pt x="434661" y="104742"/>
                  </a:lnTo>
                  <a:close/>
                </a:path>
                <a:path w="543560" h="171450">
                  <a:moveTo>
                    <a:pt x="467463" y="85749"/>
                  </a:moveTo>
                  <a:lnTo>
                    <a:pt x="434661" y="104742"/>
                  </a:lnTo>
                  <a:lnTo>
                    <a:pt x="505205" y="104955"/>
                  </a:lnTo>
                  <a:lnTo>
                    <a:pt x="505213" y="102288"/>
                  </a:lnTo>
                  <a:lnTo>
                    <a:pt x="495604" y="102288"/>
                  </a:lnTo>
                  <a:lnTo>
                    <a:pt x="467463" y="85749"/>
                  </a:lnTo>
                  <a:close/>
                </a:path>
                <a:path w="543560" h="171450">
                  <a:moveTo>
                    <a:pt x="393648" y="0"/>
                  </a:moveTo>
                  <a:lnTo>
                    <a:pt x="386357" y="450"/>
                  </a:lnTo>
                  <a:lnTo>
                    <a:pt x="379769" y="3591"/>
                  </a:lnTo>
                  <a:lnTo>
                    <a:pt x="374726" y="9197"/>
                  </a:lnTo>
                  <a:lnTo>
                    <a:pt x="372258" y="16319"/>
                  </a:lnTo>
                  <a:lnTo>
                    <a:pt x="372711" y="23596"/>
                  </a:lnTo>
                  <a:lnTo>
                    <a:pt x="375867" y="30182"/>
                  </a:lnTo>
                  <a:lnTo>
                    <a:pt x="381508" y="35232"/>
                  </a:lnTo>
                  <a:lnTo>
                    <a:pt x="434953" y="66643"/>
                  </a:lnTo>
                  <a:lnTo>
                    <a:pt x="505307" y="66855"/>
                  </a:lnTo>
                  <a:lnTo>
                    <a:pt x="505205" y="104955"/>
                  </a:lnTo>
                  <a:lnTo>
                    <a:pt x="510223" y="104955"/>
                  </a:lnTo>
                  <a:lnTo>
                    <a:pt x="543064" y="85905"/>
                  </a:lnTo>
                  <a:lnTo>
                    <a:pt x="400799" y="2466"/>
                  </a:lnTo>
                  <a:lnTo>
                    <a:pt x="393648" y="0"/>
                  </a:lnTo>
                  <a:close/>
                </a:path>
                <a:path w="543560" h="171450">
                  <a:moveTo>
                    <a:pt x="101" y="65331"/>
                  </a:moveTo>
                  <a:lnTo>
                    <a:pt x="0" y="103431"/>
                  </a:lnTo>
                  <a:lnTo>
                    <a:pt x="434661" y="104742"/>
                  </a:lnTo>
                  <a:lnTo>
                    <a:pt x="467463" y="85749"/>
                  </a:lnTo>
                  <a:lnTo>
                    <a:pt x="434953" y="66643"/>
                  </a:lnTo>
                  <a:lnTo>
                    <a:pt x="101" y="65331"/>
                  </a:lnTo>
                  <a:close/>
                </a:path>
                <a:path w="543560" h="171450">
                  <a:moveTo>
                    <a:pt x="495706" y="69395"/>
                  </a:moveTo>
                  <a:lnTo>
                    <a:pt x="467463" y="85749"/>
                  </a:lnTo>
                  <a:lnTo>
                    <a:pt x="495604" y="102288"/>
                  </a:lnTo>
                  <a:lnTo>
                    <a:pt x="495706" y="69395"/>
                  </a:lnTo>
                  <a:close/>
                </a:path>
                <a:path w="543560" h="171450">
                  <a:moveTo>
                    <a:pt x="505300" y="69395"/>
                  </a:moveTo>
                  <a:lnTo>
                    <a:pt x="495706" y="69395"/>
                  </a:lnTo>
                  <a:lnTo>
                    <a:pt x="495604" y="102288"/>
                  </a:lnTo>
                  <a:lnTo>
                    <a:pt x="505213" y="102288"/>
                  </a:lnTo>
                  <a:lnTo>
                    <a:pt x="505300" y="69395"/>
                  </a:lnTo>
                  <a:close/>
                </a:path>
                <a:path w="543560" h="171450">
                  <a:moveTo>
                    <a:pt x="434953" y="66643"/>
                  </a:moveTo>
                  <a:lnTo>
                    <a:pt x="467463" y="85749"/>
                  </a:lnTo>
                  <a:lnTo>
                    <a:pt x="495706" y="69395"/>
                  </a:lnTo>
                  <a:lnTo>
                    <a:pt x="505300" y="69395"/>
                  </a:lnTo>
                  <a:lnTo>
                    <a:pt x="505307" y="66855"/>
                  </a:lnTo>
                  <a:lnTo>
                    <a:pt x="434953" y="666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9348" y="2645542"/>
              <a:ext cx="600394" cy="232635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32622" y="2651551"/>
              <a:ext cx="544195" cy="171450"/>
            </a:xfrm>
            <a:custGeom>
              <a:avLst/>
              <a:gdLst/>
              <a:ahLst/>
              <a:cxnLst/>
              <a:rect l="l" t="t" r="r" b="b"/>
              <a:pathLst>
                <a:path w="544194" h="171450">
                  <a:moveTo>
                    <a:pt x="434733" y="106285"/>
                  </a:moveTo>
                  <a:lnTo>
                    <a:pt x="380164" y="135209"/>
                  </a:lnTo>
                  <a:lnTo>
                    <a:pt x="374313" y="140023"/>
                  </a:lnTo>
                  <a:lnTo>
                    <a:pt x="370874" y="146480"/>
                  </a:lnTo>
                  <a:lnTo>
                    <a:pt x="370102" y="153747"/>
                  </a:lnTo>
                  <a:lnTo>
                    <a:pt x="372252" y="160990"/>
                  </a:lnTo>
                  <a:lnTo>
                    <a:pt x="377046" y="166828"/>
                  </a:lnTo>
                  <a:lnTo>
                    <a:pt x="383485" y="170261"/>
                  </a:lnTo>
                  <a:lnTo>
                    <a:pt x="390743" y="171027"/>
                  </a:lnTo>
                  <a:lnTo>
                    <a:pt x="397995" y="168864"/>
                  </a:lnTo>
                  <a:lnTo>
                    <a:pt x="510699" y="109174"/>
                  </a:lnTo>
                  <a:lnTo>
                    <a:pt x="505233" y="109174"/>
                  </a:lnTo>
                  <a:lnTo>
                    <a:pt x="434733" y="106285"/>
                  </a:lnTo>
                  <a:close/>
                </a:path>
                <a:path w="544194" h="171450">
                  <a:moveTo>
                    <a:pt x="468224" y="88534"/>
                  </a:moveTo>
                  <a:lnTo>
                    <a:pt x="434733" y="106285"/>
                  </a:lnTo>
                  <a:lnTo>
                    <a:pt x="505233" y="109174"/>
                  </a:lnTo>
                  <a:lnTo>
                    <a:pt x="505358" y="106126"/>
                  </a:lnTo>
                  <a:lnTo>
                    <a:pt x="495746" y="106126"/>
                  </a:lnTo>
                  <a:lnTo>
                    <a:pt x="468224" y="88534"/>
                  </a:lnTo>
                  <a:close/>
                </a:path>
                <a:path w="544194" h="171450">
                  <a:moveTo>
                    <a:pt x="397747" y="0"/>
                  </a:moveTo>
                  <a:lnTo>
                    <a:pt x="390444" y="192"/>
                  </a:lnTo>
                  <a:lnTo>
                    <a:pt x="383742" y="3123"/>
                  </a:lnTo>
                  <a:lnTo>
                    <a:pt x="378487" y="8590"/>
                  </a:lnTo>
                  <a:lnTo>
                    <a:pt x="375756" y="15591"/>
                  </a:lnTo>
                  <a:lnTo>
                    <a:pt x="375935" y="22877"/>
                  </a:lnTo>
                  <a:lnTo>
                    <a:pt x="378837" y="29592"/>
                  </a:lnTo>
                  <a:lnTo>
                    <a:pt x="384279" y="34879"/>
                  </a:lnTo>
                  <a:lnTo>
                    <a:pt x="436394" y="68189"/>
                  </a:lnTo>
                  <a:lnTo>
                    <a:pt x="506795" y="71074"/>
                  </a:lnTo>
                  <a:lnTo>
                    <a:pt x="505358" y="106126"/>
                  </a:lnTo>
                  <a:lnTo>
                    <a:pt x="505233" y="109174"/>
                  </a:lnTo>
                  <a:lnTo>
                    <a:pt x="510699" y="109174"/>
                  </a:lnTo>
                  <a:lnTo>
                    <a:pt x="543791" y="91648"/>
                  </a:lnTo>
                  <a:lnTo>
                    <a:pt x="404802" y="2748"/>
                  </a:lnTo>
                  <a:lnTo>
                    <a:pt x="397747" y="0"/>
                  </a:lnTo>
                  <a:close/>
                </a:path>
                <a:path w="544194" h="171450">
                  <a:moveTo>
                    <a:pt x="1551" y="50373"/>
                  </a:moveTo>
                  <a:lnTo>
                    <a:pt x="0" y="88534"/>
                  </a:lnTo>
                  <a:lnTo>
                    <a:pt x="1500" y="88534"/>
                  </a:lnTo>
                  <a:lnTo>
                    <a:pt x="434733" y="106285"/>
                  </a:lnTo>
                  <a:lnTo>
                    <a:pt x="468224" y="88534"/>
                  </a:lnTo>
                  <a:lnTo>
                    <a:pt x="436394" y="68189"/>
                  </a:lnTo>
                  <a:lnTo>
                    <a:pt x="1551" y="50373"/>
                  </a:lnTo>
                  <a:close/>
                </a:path>
                <a:path w="544194" h="171450">
                  <a:moveTo>
                    <a:pt x="497093" y="73233"/>
                  </a:moveTo>
                  <a:lnTo>
                    <a:pt x="468224" y="88534"/>
                  </a:lnTo>
                  <a:lnTo>
                    <a:pt x="495746" y="106126"/>
                  </a:lnTo>
                  <a:lnTo>
                    <a:pt x="497093" y="73233"/>
                  </a:lnTo>
                  <a:close/>
                </a:path>
                <a:path w="544194" h="171450">
                  <a:moveTo>
                    <a:pt x="506707" y="73233"/>
                  </a:moveTo>
                  <a:lnTo>
                    <a:pt x="497093" y="73233"/>
                  </a:lnTo>
                  <a:lnTo>
                    <a:pt x="495746" y="106126"/>
                  </a:lnTo>
                  <a:lnTo>
                    <a:pt x="505358" y="106126"/>
                  </a:lnTo>
                  <a:lnTo>
                    <a:pt x="506707" y="73233"/>
                  </a:lnTo>
                  <a:close/>
                </a:path>
                <a:path w="544194" h="171450">
                  <a:moveTo>
                    <a:pt x="436394" y="68189"/>
                  </a:moveTo>
                  <a:lnTo>
                    <a:pt x="468224" y="88534"/>
                  </a:lnTo>
                  <a:lnTo>
                    <a:pt x="497093" y="73233"/>
                  </a:lnTo>
                  <a:lnTo>
                    <a:pt x="506707" y="73233"/>
                  </a:lnTo>
                  <a:lnTo>
                    <a:pt x="506795" y="71074"/>
                  </a:lnTo>
                  <a:lnTo>
                    <a:pt x="436394" y="681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82916" y="2531846"/>
              <a:ext cx="1107770" cy="54714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935443" y="2562606"/>
              <a:ext cx="988060" cy="422909"/>
            </a:xfrm>
            <a:custGeom>
              <a:avLst/>
              <a:gdLst/>
              <a:ahLst/>
              <a:cxnLst/>
              <a:rect l="l" t="t" r="r" b="b"/>
              <a:pathLst>
                <a:path w="988060" h="422910">
                  <a:moveTo>
                    <a:pt x="987717" y="0"/>
                  </a:moveTo>
                  <a:lnTo>
                    <a:pt x="967796" y="42064"/>
                  </a:lnTo>
                  <a:lnTo>
                    <a:pt x="945301" y="82180"/>
                  </a:lnTo>
                  <a:lnTo>
                    <a:pt x="920355" y="120305"/>
                  </a:lnTo>
                  <a:lnTo>
                    <a:pt x="893081" y="156391"/>
                  </a:lnTo>
                  <a:lnTo>
                    <a:pt x="863601" y="190395"/>
                  </a:lnTo>
                  <a:lnTo>
                    <a:pt x="832038" y="222270"/>
                  </a:lnTo>
                  <a:lnTo>
                    <a:pt x="798516" y="251972"/>
                  </a:lnTo>
                  <a:lnTo>
                    <a:pt x="763156" y="279455"/>
                  </a:lnTo>
                  <a:lnTo>
                    <a:pt x="726082" y="304674"/>
                  </a:lnTo>
                  <a:lnTo>
                    <a:pt x="687417" y="327584"/>
                  </a:lnTo>
                  <a:lnTo>
                    <a:pt x="647283" y="348140"/>
                  </a:lnTo>
                  <a:lnTo>
                    <a:pt x="605804" y="366295"/>
                  </a:lnTo>
                  <a:lnTo>
                    <a:pt x="563102" y="382006"/>
                  </a:lnTo>
                  <a:lnTo>
                    <a:pt x="519299" y="395226"/>
                  </a:lnTo>
                  <a:lnTo>
                    <a:pt x="474520" y="405911"/>
                  </a:lnTo>
                  <a:lnTo>
                    <a:pt x="428886" y="414015"/>
                  </a:lnTo>
                  <a:lnTo>
                    <a:pt x="382520" y="419493"/>
                  </a:lnTo>
                  <a:lnTo>
                    <a:pt x="335546" y="422299"/>
                  </a:lnTo>
                  <a:lnTo>
                    <a:pt x="288086" y="422389"/>
                  </a:lnTo>
                  <a:lnTo>
                    <a:pt x="240262" y="419717"/>
                  </a:lnTo>
                  <a:lnTo>
                    <a:pt x="192199" y="414238"/>
                  </a:lnTo>
                  <a:lnTo>
                    <a:pt x="144018" y="405907"/>
                  </a:lnTo>
                  <a:lnTo>
                    <a:pt x="95843" y="394678"/>
                  </a:lnTo>
                  <a:lnTo>
                    <a:pt x="47796" y="380506"/>
                  </a:lnTo>
                  <a:lnTo>
                    <a:pt x="0" y="363347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61936" y="2007158"/>
              <a:ext cx="1119758" cy="64307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915403" y="2054373"/>
              <a:ext cx="996950" cy="524510"/>
            </a:xfrm>
            <a:custGeom>
              <a:avLst/>
              <a:gdLst/>
              <a:ahLst/>
              <a:cxnLst/>
              <a:rect l="l" t="t" r="r" b="b"/>
              <a:pathLst>
                <a:path w="996950" h="524510">
                  <a:moveTo>
                    <a:pt x="0" y="59287"/>
                  </a:moveTo>
                  <a:lnTo>
                    <a:pt x="47366" y="41610"/>
                  </a:lnTo>
                  <a:lnTo>
                    <a:pt x="95134" y="27121"/>
                  </a:lnTo>
                  <a:lnTo>
                    <a:pt x="143159" y="15767"/>
                  </a:lnTo>
                  <a:lnTo>
                    <a:pt x="191300" y="7497"/>
                  </a:lnTo>
                  <a:lnTo>
                    <a:pt x="239414" y="2259"/>
                  </a:lnTo>
                  <a:lnTo>
                    <a:pt x="287358" y="0"/>
                  </a:lnTo>
                  <a:lnTo>
                    <a:pt x="334990" y="668"/>
                  </a:lnTo>
                  <a:lnTo>
                    <a:pt x="382166" y="4211"/>
                  </a:lnTo>
                  <a:lnTo>
                    <a:pt x="428743" y="10577"/>
                  </a:lnTo>
                  <a:lnTo>
                    <a:pt x="474581" y="19715"/>
                  </a:lnTo>
                  <a:lnTo>
                    <a:pt x="519534" y="31571"/>
                  </a:lnTo>
                  <a:lnTo>
                    <a:pt x="563462" y="46095"/>
                  </a:lnTo>
                  <a:lnTo>
                    <a:pt x="606221" y="63233"/>
                  </a:lnTo>
                  <a:lnTo>
                    <a:pt x="647668" y="82933"/>
                  </a:lnTo>
                  <a:lnTo>
                    <a:pt x="687661" y="105144"/>
                  </a:lnTo>
                  <a:lnTo>
                    <a:pt x="726057" y="129814"/>
                  </a:lnTo>
                  <a:lnTo>
                    <a:pt x="762713" y="156890"/>
                  </a:lnTo>
                  <a:lnTo>
                    <a:pt x="797487" y="186320"/>
                  </a:lnTo>
                  <a:lnTo>
                    <a:pt x="830235" y="218053"/>
                  </a:lnTo>
                  <a:lnTo>
                    <a:pt x="860816" y="252036"/>
                  </a:lnTo>
                  <a:lnTo>
                    <a:pt x="889087" y="288216"/>
                  </a:lnTo>
                  <a:lnTo>
                    <a:pt x="914904" y="326543"/>
                  </a:lnTo>
                  <a:lnTo>
                    <a:pt x="938125" y="366963"/>
                  </a:lnTo>
                  <a:lnTo>
                    <a:pt x="958608" y="409426"/>
                  </a:lnTo>
                  <a:lnTo>
                    <a:pt x="980293" y="465972"/>
                  </a:lnTo>
                  <a:lnTo>
                    <a:pt x="989076" y="494901"/>
                  </a:lnTo>
                  <a:lnTo>
                    <a:pt x="996454" y="52423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87412" y="2055202"/>
              <a:ext cx="308800" cy="980351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949070" y="2094738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5" h="857885">
                  <a:moveTo>
                    <a:pt x="0" y="0"/>
                  </a:moveTo>
                  <a:lnTo>
                    <a:pt x="32877" y="33131"/>
                  </a:lnTo>
                  <a:lnTo>
                    <a:pt x="62393" y="68429"/>
                  </a:lnTo>
                  <a:lnTo>
                    <a:pt x="88544" y="105704"/>
                  </a:lnTo>
                  <a:lnTo>
                    <a:pt x="111327" y="144766"/>
                  </a:lnTo>
                  <a:lnTo>
                    <a:pt x="130739" y="185425"/>
                  </a:lnTo>
                  <a:lnTo>
                    <a:pt x="146777" y="227492"/>
                  </a:lnTo>
                  <a:lnTo>
                    <a:pt x="159437" y="270776"/>
                  </a:lnTo>
                  <a:lnTo>
                    <a:pt x="168715" y="315088"/>
                  </a:lnTo>
                  <a:lnTo>
                    <a:pt x="174609" y="360237"/>
                  </a:lnTo>
                  <a:lnTo>
                    <a:pt x="177115" y="406034"/>
                  </a:lnTo>
                  <a:lnTo>
                    <a:pt x="176230" y="452290"/>
                  </a:lnTo>
                  <a:lnTo>
                    <a:pt x="171951" y="498814"/>
                  </a:lnTo>
                  <a:lnTo>
                    <a:pt x="164273" y="545416"/>
                  </a:lnTo>
                  <a:lnTo>
                    <a:pt x="153195" y="591907"/>
                  </a:lnTo>
                  <a:lnTo>
                    <a:pt x="138711" y="638097"/>
                  </a:lnTo>
                  <a:lnTo>
                    <a:pt x="120821" y="683796"/>
                  </a:lnTo>
                  <a:lnTo>
                    <a:pt x="99519" y="728814"/>
                  </a:lnTo>
                  <a:lnTo>
                    <a:pt x="74802" y="772961"/>
                  </a:lnTo>
                  <a:lnTo>
                    <a:pt x="46668" y="816048"/>
                  </a:lnTo>
                  <a:lnTo>
                    <a:pt x="15112" y="85788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07492" y="2057549"/>
            <a:ext cx="144780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95"/>
              </a:spcBef>
            </a:pPr>
            <a:r>
              <a:rPr sz="1800" b="1" spc="-50" dirty="0">
                <a:latin typeface="Calibri"/>
                <a:cs typeface="Calibri"/>
              </a:rPr>
              <a:t>Y Z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2175243" y="1818309"/>
            <a:ext cx="2031364" cy="1071880"/>
            <a:chOff x="2175243" y="1818309"/>
            <a:chExt cx="2031364" cy="1071880"/>
          </a:xfrm>
        </p:grpSpPr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548374" y="2274626"/>
              <a:ext cx="657967" cy="229738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3580891" y="2281021"/>
              <a:ext cx="600710" cy="171450"/>
            </a:xfrm>
            <a:custGeom>
              <a:avLst/>
              <a:gdLst/>
              <a:ahLst/>
              <a:cxnLst/>
              <a:rect l="l" t="t" r="r" b="b"/>
              <a:pathLst>
                <a:path w="600710" h="171450">
                  <a:moveTo>
                    <a:pt x="567861" y="63271"/>
                  </a:moveTo>
                  <a:lnTo>
                    <a:pt x="562356" y="63271"/>
                  </a:lnTo>
                  <a:lnTo>
                    <a:pt x="563307" y="98958"/>
                  </a:lnTo>
                  <a:lnTo>
                    <a:pt x="563372" y="101371"/>
                  </a:lnTo>
                  <a:lnTo>
                    <a:pt x="492849" y="103410"/>
                  </a:lnTo>
                  <a:lnTo>
                    <a:pt x="440436" y="136042"/>
                  </a:lnTo>
                  <a:lnTo>
                    <a:pt x="431738" y="155259"/>
                  </a:lnTo>
                  <a:lnTo>
                    <a:pt x="434340" y="162331"/>
                  </a:lnTo>
                  <a:lnTo>
                    <a:pt x="439554" y="167820"/>
                  </a:lnTo>
                  <a:lnTo>
                    <a:pt x="446246" y="170809"/>
                  </a:lnTo>
                  <a:lnTo>
                    <a:pt x="453556" y="171082"/>
                  </a:lnTo>
                  <a:lnTo>
                    <a:pt x="460629" y="168427"/>
                  </a:lnTo>
                  <a:lnTo>
                    <a:pt x="600710" y="81178"/>
                  </a:lnTo>
                  <a:lnTo>
                    <a:pt x="567861" y="63271"/>
                  </a:lnTo>
                  <a:close/>
                </a:path>
                <a:path w="600710" h="171450">
                  <a:moveTo>
                    <a:pt x="491920" y="65323"/>
                  </a:moveTo>
                  <a:lnTo>
                    <a:pt x="0" y="79654"/>
                  </a:lnTo>
                  <a:lnTo>
                    <a:pt x="1016" y="117627"/>
                  </a:lnTo>
                  <a:lnTo>
                    <a:pt x="492849" y="103410"/>
                  </a:lnTo>
                  <a:lnTo>
                    <a:pt x="525056" y="83358"/>
                  </a:lnTo>
                  <a:lnTo>
                    <a:pt x="491920" y="65323"/>
                  </a:lnTo>
                  <a:close/>
                </a:path>
                <a:path w="600710" h="171450">
                  <a:moveTo>
                    <a:pt x="525056" y="83358"/>
                  </a:moveTo>
                  <a:lnTo>
                    <a:pt x="492849" y="103410"/>
                  </a:lnTo>
                  <a:lnTo>
                    <a:pt x="563372" y="101371"/>
                  </a:lnTo>
                  <a:lnTo>
                    <a:pt x="563307" y="98958"/>
                  </a:lnTo>
                  <a:lnTo>
                    <a:pt x="553720" y="98958"/>
                  </a:lnTo>
                  <a:lnTo>
                    <a:pt x="525056" y="83358"/>
                  </a:lnTo>
                  <a:close/>
                </a:path>
                <a:path w="600710" h="171450">
                  <a:moveTo>
                    <a:pt x="552831" y="66065"/>
                  </a:moveTo>
                  <a:lnTo>
                    <a:pt x="525056" y="83358"/>
                  </a:lnTo>
                  <a:lnTo>
                    <a:pt x="553720" y="98958"/>
                  </a:lnTo>
                  <a:lnTo>
                    <a:pt x="552831" y="66065"/>
                  </a:lnTo>
                  <a:close/>
                </a:path>
                <a:path w="600710" h="171450">
                  <a:moveTo>
                    <a:pt x="562430" y="66065"/>
                  </a:moveTo>
                  <a:lnTo>
                    <a:pt x="552831" y="66065"/>
                  </a:lnTo>
                  <a:lnTo>
                    <a:pt x="553720" y="98958"/>
                  </a:lnTo>
                  <a:lnTo>
                    <a:pt x="563307" y="98958"/>
                  </a:lnTo>
                  <a:lnTo>
                    <a:pt x="562430" y="66065"/>
                  </a:lnTo>
                  <a:close/>
                </a:path>
                <a:path w="600710" h="171450">
                  <a:moveTo>
                    <a:pt x="562356" y="63271"/>
                  </a:moveTo>
                  <a:lnTo>
                    <a:pt x="491920" y="65323"/>
                  </a:lnTo>
                  <a:lnTo>
                    <a:pt x="525056" y="83358"/>
                  </a:lnTo>
                  <a:lnTo>
                    <a:pt x="552831" y="66065"/>
                  </a:lnTo>
                  <a:lnTo>
                    <a:pt x="562430" y="66065"/>
                  </a:lnTo>
                  <a:lnTo>
                    <a:pt x="562356" y="63271"/>
                  </a:lnTo>
                  <a:close/>
                </a:path>
                <a:path w="600710" h="171450">
                  <a:moveTo>
                    <a:pt x="448560" y="0"/>
                  </a:moveTo>
                  <a:lnTo>
                    <a:pt x="441293" y="708"/>
                  </a:lnTo>
                  <a:lnTo>
                    <a:pt x="434836" y="4060"/>
                  </a:lnTo>
                  <a:lnTo>
                    <a:pt x="430022" y="9804"/>
                  </a:lnTo>
                  <a:lnTo>
                    <a:pt x="427763" y="17049"/>
                  </a:lnTo>
                  <a:lnTo>
                    <a:pt x="428434" y="24330"/>
                  </a:lnTo>
                  <a:lnTo>
                    <a:pt x="431772" y="30825"/>
                  </a:lnTo>
                  <a:lnTo>
                    <a:pt x="437515" y="35712"/>
                  </a:lnTo>
                  <a:lnTo>
                    <a:pt x="491920" y="65323"/>
                  </a:lnTo>
                  <a:lnTo>
                    <a:pt x="562356" y="63271"/>
                  </a:lnTo>
                  <a:lnTo>
                    <a:pt x="567861" y="63271"/>
                  </a:lnTo>
                  <a:lnTo>
                    <a:pt x="455803" y="2184"/>
                  </a:lnTo>
                  <a:lnTo>
                    <a:pt x="4485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175243" y="2071993"/>
              <a:ext cx="602651" cy="229738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2208402" y="2077029"/>
              <a:ext cx="544830" cy="170815"/>
            </a:xfrm>
            <a:custGeom>
              <a:avLst/>
              <a:gdLst/>
              <a:ahLst/>
              <a:cxnLst/>
              <a:rect l="l" t="t" r="r" b="b"/>
              <a:pathLst>
                <a:path w="544830" h="170814">
                  <a:moveTo>
                    <a:pt x="435098" y="107331"/>
                  </a:moveTo>
                  <a:lnTo>
                    <a:pt x="379476" y="134548"/>
                  </a:lnTo>
                  <a:lnTo>
                    <a:pt x="373499" y="139180"/>
                  </a:lnTo>
                  <a:lnTo>
                    <a:pt x="369855" y="145502"/>
                  </a:lnTo>
                  <a:lnTo>
                    <a:pt x="368831" y="152729"/>
                  </a:lnTo>
                  <a:lnTo>
                    <a:pt x="370713" y="160075"/>
                  </a:lnTo>
                  <a:lnTo>
                    <a:pt x="375344" y="166052"/>
                  </a:lnTo>
                  <a:lnTo>
                    <a:pt x="381666" y="169695"/>
                  </a:lnTo>
                  <a:lnTo>
                    <a:pt x="388893" y="170719"/>
                  </a:lnTo>
                  <a:lnTo>
                    <a:pt x="396240" y="168838"/>
                  </a:lnTo>
                  <a:lnTo>
                    <a:pt x="511484" y="112450"/>
                  </a:lnTo>
                  <a:lnTo>
                    <a:pt x="505333" y="112450"/>
                  </a:lnTo>
                  <a:lnTo>
                    <a:pt x="435098" y="107331"/>
                  </a:lnTo>
                  <a:close/>
                </a:path>
                <a:path w="544830" h="170814">
                  <a:moveTo>
                    <a:pt x="468972" y="90756"/>
                  </a:moveTo>
                  <a:lnTo>
                    <a:pt x="435098" y="107331"/>
                  </a:lnTo>
                  <a:lnTo>
                    <a:pt x="505333" y="112450"/>
                  </a:lnTo>
                  <a:lnTo>
                    <a:pt x="505566" y="109275"/>
                  </a:lnTo>
                  <a:lnTo>
                    <a:pt x="495935" y="109275"/>
                  </a:lnTo>
                  <a:lnTo>
                    <a:pt x="468972" y="90756"/>
                  </a:lnTo>
                  <a:close/>
                </a:path>
                <a:path w="544830" h="170814">
                  <a:moveTo>
                    <a:pt x="401373" y="0"/>
                  </a:moveTo>
                  <a:lnTo>
                    <a:pt x="393916" y="0"/>
                  </a:lnTo>
                  <a:lnTo>
                    <a:pt x="387320" y="2619"/>
                  </a:lnTo>
                  <a:lnTo>
                    <a:pt x="381889" y="7929"/>
                  </a:lnTo>
                  <a:lnTo>
                    <a:pt x="378912" y="14860"/>
                  </a:lnTo>
                  <a:lnTo>
                    <a:pt x="378841" y="22137"/>
                  </a:lnTo>
                  <a:lnTo>
                    <a:pt x="381531" y="28914"/>
                  </a:lnTo>
                  <a:lnTo>
                    <a:pt x="386842" y="34345"/>
                  </a:lnTo>
                  <a:lnTo>
                    <a:pt x="437781" y="69332"/>
                  </a:lnTo>
                  <a:lnTo>
                    <a:pt x="508127" y="74477"/>
                  </a:lnTo>
                  <a:lnTo>
                    <a:pt x="505333" y="112450"/>
                  </a:lnTo>
                  <a:lnTo>
                    <a:pt x="511484" y="112450"/>
                  </a:lnTo>
                  <a:lnTo>
                    <a:pt x="544449" y="96321"/>
                  </a:lnTo>
                  <a:lnTo>
                    <a:pt x="408305" y="2976"/>
                  </a:lnTo>
                  <a:lnTo>
                    <a:pt x="401373" y="0"/>
                  </a:lnTo>
                  <a:close/>
                </a:path>
                <a:path w="544830" h="170814">
                  <a:moveTo>
                    <a:pt x="498348" y="76382"/>
                  </a:moveTo>
                  <a:lnTo>
                    <a:pt x="468972" y="90756"/>
                  </a:lnTo>
                  <a:lnTo>
                    <a:pt x="495935" y="109275"/>
                  </a:lnTo>
                  <a:lnTo>
                    <a:pt x="498348" y="76382"/>
                  </a:lnTo>
                  <a:close/>
                </a:path>
                <a:path w="544830" h="170814">
                  <a:moveTo>
                    <a:pt x="507986" y="76382"/>
                  </a:moveTo>
                  <a:lnTo>
                    <a:pt x="498348" y="76382"/>
                  </a:lnTo>
                  <a:lnTo>
                    <a:pt x="495935" y="109275"/>
                  </a:lnTo>
                  <a:lnTo>
                    <a:pt x="505566" y="109275"/>
                  </a:lnTo>
                  <a:lnTo>
                    <a:pt x="507986" y="76382"/>
                  </a:lnTo>
                  <a:close/>
                </a:path>
                <a:path w="544830" h="170814">
                  <a:moveTo>
                    <a:pt x="2794" y="37520"/>
                  </a:moveTo>
                  <a:lnTo>
                    <a:pt x="83" y="74477"/>
                  </a:lnTo>
                  <a:lnTo>
                    <a:pt x="0" y="75620"/>
                  </a:lnTo>
                  <a:lnTo>
                    <a:pt x="435098" y="107331"/>
                  </a:lnTo>
                  <a:lnTo>
                    <a:pt x="468972" y="90756"/>
                  </a:lnTo>
                  <a:lnTo>
                    <a:pt x="437781" y="69332"/>
                  </a:lnTo>
                  <a:lnTo>
                    <a:pt x="2794" y="37520"/>
                  </a:lnTo>
                  <a:close/>
                </a:path>
                <a:path w="544830" h="170814">
                  <a:moveTo>
                    <a:pt x="437781" y="69332"/>
                  </a:moveTo>
                  <a:lnTo>
                    <a:pt x="468972" y="90756"/>
                  </a:lnTo>
                  <a:lnTo>
                    <a:pt x="498348" y="76382"/>
                  </a:lnTo>
                  <a:lnTo>
                    <a:pt x="507986" y="76382"/>
                  </a:lnTo>
                  <a:lnTo>
                    <a:pt x="508042" y="75620"/>
                  </a:lnTo>
                  <a:lnTo>
                    <a:pt x="508127" y="74477"/>
                  </a:lnTo>
                  <a:lnTo>
                    <a:pt x="437781" y="693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60319" y="2344496"/>
              <a:ext cx="1107770" cy="54564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2612135" y="2374391"/>
              <a:ext cx="987425" cy="422275"/>
            </a:xfrm>
            <a:custGeom>
              <a:avLst/>
              <a:gdLst/>
              <a:ahLst/>
              <a:cxnLst/>
              <a:rect l="l" t="t" r="r" b="b"/>
              <a:pathLst>
                <a:path w="987425" h="422275">
                  <a:moveTo>
                    <a:pt x="987425" y="0"/>
                  </a:moveTo>
                  <a:lnTo>
                    <a:pt x="967519" y="42032"/>
                  </a:lnTo>
                  <a:lnTo>
                    <a:pt x="945039" y="82117"/>
                  </a:lnTo>
                  <a:lnTo>
                    <a:pt x="920108" y="120209"/>
                  </a:lnTo>
                  <a:lnTo>
                    <a:pt x="892849" y="156262"/>
                  </a:lnTo>
                  <a:lnTo>
                    <a:pt x="863384" y="190231"/>
                  </a:lnTo>
                  <a:lnTo>
                    <a:pt x="831836" y="222072"/>
                  </a:lnTo>
                  <a:lnTo>
                    <a:pt x="798328" y="251740"/>
                  </a:lnTo>
                  <a:lnTo>
                    <a:pt x="762983" y="279189"/>
                  </a:lnTo>
                  <a:lnTo>
                    <a:pt x="725923" y="304374"/>
                  </a:lnTo>
                  <a:lnTo>
                    <a:pt x="687272" y="327251"/>
                  </a:lnTo>
                  <a:lnTo>
                    <a:pt x="647151" y="347774"/>
                  </a:lnTo>
                  <a:lnTo>
                    <a:pt x="605685" y="365898"/>
                  </a:lnTo>
                  <a:lnTo>
                    <a:pt x="562995" y="381578"/>
                  </a:lnTo>
                  <a:lnTo>
                    <a:pt x="519205" y="394769"/>
                  </a:lnTo>
                  <a:lnTo>
                    <a:pt x="474437" y="405426"/>
                  </a:lnTo>
                  <a:lnTo>
                    <a:pt x="428814" y="413504"/>
                  </a:lnTo>
                  <a:lnTo>
                    <a:pt x="382459" y="418958"/>
                  </a:lnTo>
                  <a:lnTo>
                    <a:pt x="335495" y="421743"/>
                  </a:lnTo>
                  <a:lnTo>
                    <a:pt x="288044" y="421813"/>
                  </a:lnTo>
                  <a:lnTo>
                    <a:pt x="240230" y="419124"/>
                  </a:lnTo>
                  <a:lnTo>
                    <a:pt x="192174" y="413630"/>
                  </a:lnTo>
                  <a:lnTo>
                    <a:pt x="144001" y="405288"/>
                  </a:lnTo>
                  <a:lnTo>
                    <a:pt x="95832" y="394050"/>
                  </a:lnTo>
                  <a:lnTo>
                    <a:pt x="47791" y="379873"/>
                  </a:lnTo>
                  <a:lnTo>
                    <a:pt x="0" y="362712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39364" y="1818309"/>
              <a:ext cx="1118260" cy="643077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2591815" y="1865522"/>
              <a:ext cx="996950" cy="524510"/>
            </a:xfrm>
            <a:custGeom>
              <a:avLst/>
              <a:gdLst/>
              <a:ahLst/>
              <a:cxnLst/>
              <a:rect l="l" t="t" r="r" b="b"/>
              <a:pathLst>
                <a:path w="996950" h="524510">
                  <a:moveTo>
                    <a:pt x="0" y="59289"/>
                  </a:moveTo>
                  <a:lnTo>
                    <a:pt x="47365" y="41612"/>
                  </a:lnTo>
                  <a:lnTo>
                    <a:pt x="95131" y="27123"/>
                  </a:lnTo>
                  <a:lnTo>
                    <a:pt x="143155" y="15769"/>
                  </a:lnTo>
                  <a:lnTo>
                    <a:pt x="191295" y="7499"/>
                  </a:lnTo>
                  <a:lnTo>
                    <a:pt x="239408" y="2259"/>
                  </a:lnTo>
                  <a:lnTo>
                    <a:pt x="287351" y="0"/>
                  </a:lnTo>
                  <a:lnTo>
                    <a:pt x="334981" y="666"/>
                  </a:lnTo>
                  <a:lnTo>
                    <a:pt x="382157" y="4208"/>
                  </a:lnTo>
                  <a:lnTo>
                    <a:pt x="428734" y="10573"/>
                  </a:lnTo>
                  <a:lnTo>
                    <a:pt x="474570" y="19708"/>
                  </a:lnTo>
                  <a:lnTo>
                    <a:pt x="519524" y="31561"/>
                  </a:lnTo>
                  <a:lnTo>
                    <a:pt x="563451" y="46081"/>
                  </a:lnTo>
                  <a:lnTo>
                    <a:pt x="606209" y="63214"/>
                  </a:lnTo>
                  <a:lnTo>
                    <a:pt x="647656" y="82910"/>
                  </a:lnTo>
                  <a:lnTo>
                    <a:pt x="687649" y="105115"/>
                  </a:lnTo>
                  <a:lnTo>
                    <a:pt x="726044" y="129778"/>
                  </a:lnTo>
                  <a:lnTo>
                    <a:pt x="762700" y="156847"/>
                  </a:lnTo>
                  <a:lnTo>
                    <a:pt x="797474" y="186269"/>
                  </a:lnTo>
                  <a:lnTo>
                    <a:pt x="830223" y="217992"/>
                  </a:lnTo>
                  <a:lnTo>
                    <a:pt x="860804" y="251964"/>
                  </a:lnTo>
                  <a:lnTo>
                    <a:pt x="889074" y="288133"/>
                  </a:lnTo>
                  <a:lnTo>
                    <a:pt x="914891" y="326447"/>
                  </a:lnTo>
                  <a:lnTo>
                    <a:pt x="938113" y="366854"/>
                  </a:lnTo>
                  <a:lnTo>
                    <a:pt x="958595" y="409301"/>
                  </a:lnTo>
                  <a:lnTo>
                    <a:pt x="980233" y="465911"/>
                  </a:lnTo>
                  <a:lnTo>
                    <a:pt x="989010" y="494883"/>
                  </a:lnTo>
                  <a:lnTo>
                    <a:pt x="996442" y="524236"/>
                  </a:lnTo>
                </a:path>
              </a:pathLst>
            </a:custGeom>
            <a:ln w="571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564764" y="1866226"/>
              <a:ext cx="308800" cy="980351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2625470" y="1905888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4" h="857885">
                  <a:moveTo>
                    <a:pt x="0" y="0"/>
                  </a:moveTo>
                  <a:lnTo>
                    <a:pt x="32876" y="33113"/>
                  </a:lnTo>
                  <a:lnTo>
                    <a:pt x="62392" y="68395"/>
                  </a:lnTo>
                  <a:lnTo>
                    <a:pt x="88542" y="105656"/>
                  </a:lnTo>
                  <a:lnTo>
                    <a:pt x="111324" y="144705"/>
                  </a:lnTo>
                  <a:lnTo>
                    <a:pt x="130734" y="185354"/>
                  </a:lnTo>
                  <a:lnTo>
                    <a:pt x="146770" y="227412"/>
                  </a:lnTo>
                  <a:lnTo>
                    <a:pt x="159428" y="270689"/>
                  </a:lnTo>
                  <a:lnTo>
                    <a:pt x="168704" y="314996"/>
                  </a:lnTo>
                  <a:lnTo>
                    <a:pt x="174596" y="360143"/>
                  </a:lnTo>
                  <a:lnTo>
                    <a:pt x="177101" y="405939"/>
                  </a:lnTo>
                  <a:lnTo>
                    <a:pt x="176215" y="452196"/>
                  </a:lnTo>
                  <a:lnTo>
                    <a:pt x="171934" y="498722"/>
                  </a:lnTo>
                  <a:lnTo>
                    <a:pt x="164256" y="545330"/>
                  </a:lnTo>
                  <a:lnTo>
                    <a:pt x="153178" y="591827"/>
                  </a:lnTo>
                  <a:lnTo>
                    <a:pt x="138695" y="638026"/>
                  </a:lnTo>
                  <a:lnTo>
                    <a:pt x="120806" y="683735"/>
                  </a:lnTo>
                  <a:lnTo>
                    <a:pt x="99506" y="728765"/>
                  </a:lnTo>
                  <a:lnTo>
                    <a:pt x="74793" y="772927"/>
                  </a:lnTo>
                  <a:lnTo>
                    <a:pt x="46663" y="816030"/>
                  </a:lnTo>
                  <a:lnTo>
                    <a:pt x="15112" y="85788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1983994" y="1921903"/>
            <a:ext cx="1784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35" dirty="0">
                <a:latin typeface="Cambria"/>
                <a:cs typeface="Cambria"/>
              </a:rPr>
              <a:t>X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983994" y="2684030"/>
            <a:ext cx="470534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80" dirty="0">
                <a:latin typeface="Cambria"/>
                <a:cs typeface="Cambria"/>
              </a:rPr>
              <a:t>Y+Z</a:t>
            </a:r>
            <a:endParaRPr sz="1800">
              <a:latin typeface="Cambria"/>
              <a:cs typeface="Cambria"/>
            </a:endParaRPr>
          </a:p>
        </p:txBody>
      </p:sp>
      <p:pic>
        <p:nvPicPr>
          <p:cNvPr id="47" name="object 4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680078" y="1950262"/>
            <a:ext cx="443712" cy="383743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3813047" y="1999627"/>
            <a:ext cx="1549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727828" y="1803218"/>
            <a:ext cx="151765" cy="765810"/>
          </a:xfrm>
          <a:prstGeom prst="rect">
            <a:avLst/>
          </a:prstGeom>
        </p:spPr>
        <p:txBody>
          <a:bodyPr vert="horz" wrap="square" lIns="0" tIns="1079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1800" b="1" spc="-5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55"/>
              </a:spcBef>
            </a:pPr>
            <a:r>
              <a:rPr sz="1800" b="1" spc="-50" dirty="0">
                <a:latin typeface="Calibri"/>
                <a:cs typeface="Calibri"/>
              </a:rPr>
              <a:t>Y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6747243" y="2010206"/>
            <a:ext cx="2101850" cy="1073785"/>
            <a:chOff x="6747243" y="2010206"/>
            <a:chExt cx="2101850" cy="1073785"/>
          </a:xfrm>
        </p:grpSpPr>
        <p:pic>
          <p:nvPicPr>
            <p:cNvPr id="51" name="object 5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129264" y="2465816"/>
              <a:ext cx="657967" cy="232635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8162417" y="2473100"/>
              <a:ext cx="600710" cy="171450"/>
            </a:xfrm>
            <a:custGeom>
              <a:avLst/>
              <a:gdLst/>
              <a:ahLst/>
              <a:cxnLst/>
              <a:rect l="l" t="t" r="r" b="b"/>
              <a:pathLst>
                <a:path w="600709" h="171450">
                  <a:moveTo>
                    <a:pt x="567808" y="63216"/>
                  </a:moveTo>
                  <a:lnTo>
                    <a:pt x="562355" y="63216"/>
                  </a:lnTo>
                  <a:lnTo>
                    <a:pt x="563311" y="99030"/>
                  </a:lnTo>
                  <a:lnTo>
                    <a:pt x="563372" y="101316"/>
                  </a:lnTo>
                  <a:lnTo>
                    <a:pt x="493036" y="103365"/>
                  </a:lnTo>
                  <a:lnTo>
                    <a:pt x="440435" y="136114"/>
                  </a:lnTo>
                  <a:lnTo>
                    <a:pt x="434965" y="141309"/>
                  </a:lnTo>
                  <a:lnTo>
                    <a:pt x="432006" y="147956"/>
                  </a:lnTo>
                  <a:lnTo>
                    <a:pt x="431738" y="155223"/>
                  </a:lnTo>
                  <a:lnTo>
                    <a:pt x="434339" y="162276"/>
                  </a:lnTo>
                  <a:lnTo>
                    <a:pt x="439554" y="167818"/>
                  </a:lnTo>
                  <a:lnTo>
                    <a:pt x="446246" y="170801"/>
                  </a:lnTo>
                  <a:lnTo>
                    <a:pt x="453556" y="171045"/>
                  </a:lnTo>
                  <a:lnTo>
                    <a:pt x="460628" y="168372"/>
                  </a:lnTo>
                  <a:lnTo>
                    <a:pt x="600709" y="81123"/>
                  </a:lnTo>
                  <a:lnTo>
                    <a:pt x="567808" y="63216"/>
                  </a:lnTo>
                  <a:close/>
                </a:path>
                <a:path w="600709" h="171450">
                  <a:moveTo>
                    <a:pt x="491817" y="65271"/>
                  </a:moveTo>
                  <a:lnTo>
                    <a:pt x="0" y="79599"/>
                  </a:lnTo>
                  <a:lnTo>
                    <a:pt x="1015" y="117699"/>
                  </a:lnTo>
                  <a:lnTo>
                    <a:pt x="493036" y="103365"/>
                  </a:lnTo>
                  <a:lnTo>
                    <a:pt x="525083" y="83412"/>
                  </a:lnTo>
                  <a:lnTo>
                    <a:pt x="491817" y="65271"/>
                  </a:lnTo>
                  <a:close/>
                </a:path>
                <a:path w="600709" h="171450">
                  <a:moveTo>
                    <a:pt x="525083" y="83412"/>
                  </a:moveTo>
                  <a:lnTo>
                    <a:pt x="493036" y="103365"/>
                  </a:lnTo>
                  <a:lnTo>
                    <a:pt x="563372" y="101316"/>
                  </a:lnTo>
                  <a:lnTo>
                    <a:pt x="563311" y="99030"/>
                  </a:lnTo>
                  <a:lnTo>
                    <a:pt x="553719" y="99030"/>
                  </a:lnTo>
                  <a:lnTo>
                    <a:pt x="525083" y="83412"/>
                  </a:lnTo>
                  <a:close/>
                </a:path>
                <a:path w="600709" h="171450">
                  <a:moveTo>
                    <a:pt x="552830" y="66137"/>
                  </a:moveTo>
                  <a:lnTo>
                    <a:pt x="525083" y="83412"/>
                  </a:lnTo>
                  <a:lnTo>
                    <a:pt x="553719" y="99030"/>
                  </a:lnTo>
                  <a:lnTo>
                    <a:pt x="552830" y="66137"/>
                  </a:lnTo>
                  <a:close/>
                </a:path>
                <a:path w="600709" h="171450">
                  <a:moveTo>
                    <a:pt x="562433" y="66137"/>
                  </a:moveTo>
                  <a:lnTo>
                    <a:pt x="552830" y="66137"/>
                  </a:lnTo>
                  <a:lnTo>
                    <a:pt x="553719" y="99030"/>
                  </a:lnTo>
                  <a:lnTo>
                    <a:pt x="563311" y="99030"/>
                  </a:lnTo>
                  <a:lnTo>
                    <a:pt x="562433" y="66137"/>
                  </a:lnTo>
                  <a:close/>
                </a:path>
                <a:path w="600709" h="171450">
                  <a:moveTo>
                    <a:pt x="562355" y="63216"/>
                  </a:moveTo>
                  <a:lnTo>
                    <a:pt x="491817" y="65271"/>
                  </a:lnTo>
                  <a:lnTo>
                    <a:pt x="525083" y="83412"/>
                  </a:lnTo>
                  <a:lnTo>
                    <a:pt x="552830" y="66137"/>
                  </a:lnTo>
                  <a:lnTo>
                    <a:pt x="562433" y="66137"/>
                  </a:lnTo>
                  <a:lnTo>
                    <a:pt x="562355" y="63216"/>
                  </a:lnTo>
                  <a:close/>
                </a:path>
                <a:path w="600709" h="171450">
                  <a:moveTo>
                    <a:pt x="448558" y="0"/>
                  </a:moveTo>
                  <a:lnTo>
                    <a:pt x="441277" y="684"/>
                  </a:lnTo>
                  <a:lnTo>
                    <a:pt x="434782" y="4060"/>
                  </a:lnTo>
                  <a:lnTo>
                    <a:pt x="429894" y="9876"/>
                  </a:lnTo>
                  <a:lnTo>
                    <a:pt x="427710" y="17065"/>
                  </a:lnTo>
                  <a:lnTo>
                    <a:pt x="428418" y="24338"/>
                  </a:lnTo>
                  <a:lnTo>
                    <a:pt x="431770" y="30825"/>
                  </a:lnTo>
                  <a:lnTo>
                    <a:pt x="437514" y="35657"/>
                  </a:lnTo>
                  <a:lnTo>
                    <a:pt x="491817" y="65271"/>
                  </a:lnTo>
                  <a:lnTo>
                    <a:pt x="562355" y="63216"/>
                  </a:lnTo>
                  <a:lnTo>
                    <a:pt x="567808" y="63216"/>
                  </a:lnTo>
                  <a:lnTo>
                    <a:pt x="455802" y="2256"/>
                  </a:lnTo>
                  <a:lnTo>
                    <a:pt x="44855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747243" y="2644029"/>
              <a:ext cx="602651" cy="232635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6780403" y="2650124"/>
              <a:ext cx="544830" cy="170815"/>
            </a:xfrm>
            <a:custGeom>
              <a:avLst/>
              <a:gdLst/>
              <a:ahLst/>
              <a:cxnLst/>
              <a:rect l="l" t="t" r="r" b="b"/>
              <a:pathLst>
                <a:path w="544829" h="170814">
                  <a:moveTo>
                    <a:pt x="435129" y="107371"/>
                  </a:moveTo>
                  <a:lnTo>
                    <a:pt x="379475" y="134604"/>
                  </a:lnTo>
                  <a:lnTo>
                    <a:pt x="373499" y="139180"/>
                  </a:lnTo>
                  <a:lnTo>
                    <a:pt x="369855" y="145494"/>
                  </a:lnTo>
                  <a:lnTo>
                    <a:pt x="368831" y="152713"/>
                  </a:lnTo>
                  <a:lnTo>
                    <a:pt x="370713" y="160004"/>
                  </a:lnTo>
                  <a:lnTo>
                    <a:pt x="375344" y="166034"/>
                  </a:lnTo>
                  <a:lnTo>
                    <a:pt x="381666" y="169672"/>
                  </a:lnTo>
                  <a:lnTo>
                    <a:pt x="388893" y="170666"/>
                  </a:lnTo>
                  <a:lnTo>
                    <a:pt x="396240" y="168767"/>
                  </a:lnTo>
                  <a:lnTo>
                    <a:pt x="511225" y="112506"/>
                  </a:lnTo>
                  <a:lnTo>
                    <a:pt x="505332" y="112506"/>
                  </a:lnTo>
                  <a:lnTo>
                    <a:pt x="435129" y="107371"/>
                  </a:lnTo>
                  <a:close/>
                </a:path>
                <a:path w="544829" h="170814">
                  <a:moveTo>
                    <a:pt x="469053" y="90772"/>
                  </a:moveTo>
                  <a:lnTo>
                    <a:pt x="435129" y="107371"/>
                  </a:lnTo>
                  <a:lnTo>
                    <a:pt x="505332" y="112506"/>
                  </a:lnTo>
                  <a:lnTo>
                    <a:pt x="505575" y="109204"/>
                  </a:lnTo>
                  <a:lnTo>
                    <a:pt x="495935" y="109204"/>
                  </a:lnTo>
                  <a:lnTo>
                    <a:pt x="469053" y="90772"/>
                  </a:lnTo>
                  <a:close/>
                </a:path>
                <a:path w="544829" h="170814">
                  <a:moveTo>
                    <a:pt x="401373" y="0"/>
                  </a:moveTo>
                  <a:lnTo>
                    <a:pt x="393975" y="0"/>
                  </a:lnTo>
                  <a:lnTo>
                    <a:pt x="387320" y="2619"/>
                  </a:lnTo>
                  <a:lnTo>
                    <a:pt x="381889" y="7858"/>
                  </a:lnTo>
                  <a:lnTo>
                    <a:pt x="378912" y="14862"/>
                  </a:lnTo>
                  <a:lnTo>
                    <a:pt x="378841" y="22177"/>
                  </a:lnTo>
                  <a:lnTo>
                    <a:pt x="381531" y="28967"/>
                  </a:lnTo>
                  <a:lnTo>
                    <a:pt x="386842" y="34401"/>
                  </a:lnTo>
                  <a:lnTo>
                    <a:pt x="437877" y="69395"/>
                  </a:lnTo>
                  <a:lnTo>
                    <a:pt x="508126" y="74533"/>
                  </a:lnTo>
                  <a:lnTo>
                    <a:pt x="505332" y="112506"/>
                  </a:lnTo>
                  <a:lnTo>
                    <a:pt x="511225" y="112506"/>
                  </a:lnTo>
                  <a:lnTo>
                    <a:pt x="544449" y="96250"/>
                  </a:lnTo>
                  <a:lnTo>
                    <a:pt x="408304" y="2905"/>
                  </a:lnTo>
                  <a:lnTo>
                    <a:pt x="401373" y="0"/>
                  </a:lnTo>
                  <a:close/>
                </a:path>
                <a:path w="544829" h="170814">
                  <a:moveTo>
                    <a:pt x="498348" y="76438"/>
                  </a:moveTo>
                  <a:lnTo>
                    <a:pt x="469053" y="90772"/>
                  </a:lnTo>
                  <a:lnTo>
                    <a:pt x="495935" y="109204"/>
                  </a:lnTo>
                  <a:lnTo>
                    <a:pt x="498348" y="76438"/>
                  </a:lnTo>
                  <a:close/>
                </a:path>
                <a:path w="544829" h="170814">
                  <a:moveTo>
                    <a:pt x="507986" y="76438"/>
                  </a:moveTo>
                  <a:lnTo>
                    <a:pt x="498348" y="76438"/>
                  </a:lnTo>
                  <a:lnTo>
                    <a:pt x="495935" y="109204"/>
                  </a:lnTo>
                  <a:lnTo>
                    <a:pt x="505575" y="109204"/>
                  </a:lnTo>
                  <a:lnTo>
                    <a:pt x="507986" y="76438"/>
                  </a:lnTo>
                  <a:close/>
                </a:path>
                <a:path w="544829" h="170814">
                  <a:moveTo>
                    <a:pt x="2794" y="37576"/>
                  </a:moveTo>
                  <a:lnTo>
                    <a:pt x="74" y="74533"/>
                  </a:lnTo>
                  <a:lnTo>
                    <a:pt x="0" y="75549"/>
                  </a:lnTo>
                  <a:lnTo>
                    <a:pt x="435129" y="107371"/>
                  </a:lnTo>
                  <a:lnTo>
                    <a:pt x="469053" y="90772"/>
                  </a:lnTo>
                  <a:lnTo>
                    <a:pt x="437877" y="69395"/>
                  </a:lnTo>
                  <a:lnTo>
                    <a:pt x="2794" y="37576"/>
                  </a:lnTo>
                  <a:close/>
                </a:path>
                <a:path w="544829" h="170814">
                  <a:moveTo>
                    <a:pt x="437877" y="69395"/>
                  </a:moveTo>
                  <a:lnTo>
                    <a:pt x="469053" y="90772"/>
                  </a:lnTo>
                  <a:lnTo>
                    <a:pt x="498348" y="76438"/>
                  </a:lnTo>
                  <a:lnTo>
                    <a:pt x="507986" y="76438"/>
                  </a:lnTo>
                  <a:lnTo>
                    <a:pt x="508052" y="75549"/>
                  </a:lnTo>
                  <a:lnTo>
                    <a:pt x="508126" y="74533"/>
                  </a:lnTo>
                  <a:lnTo>
                    <a:pt x="437877" y="693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130796" y="2536291"/>
              <a:ext cx="1109268" cy="547141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7183882" y="2567304"/>
              <a:ext cx="988060" cy="422909"/>
            </a:xfrm>
            <a:custGeom>
              <a:avLst/>
              <a:gdLst/>
              <a:ahLst/>
              <a:cxnLst/>
              <a:rect l="l" t="t" r="r" b="b"/>
              <a:pathLst>
                <a:path w="988059" h="422910">
                  <a:moveTo>
                    <a:pt x="987678" y="0"/>
                  </a:moveTo>
                  <a:lnTo>
                    <a:pt x="967758" y="42078"/>
                  </a:lnTo>
                  <a:lnTo>
                    <a:pt x="945263" y="82208"/>
                  </a:lnTo>
                  <a:lnTo>
                    <a:pt x="920317" y="120345"/>
                  </a:lnTo>
                  <a:lnTo>
                    <a:pt x="893043" y="156442"/>
                  </a:lnTo>
                  <a:lnTo>
                    <a:pt x="863563" y="190456"/>
                  </a:lnTo>
                  <a:lnTo>
                    <a:pt x="832001" y="222340"/>
                  </a:lnTo>
                  <a:lnTo>
                    <a:pt x="798478" y="252049"/>
                  </a:lnTo>
                  <a:lnTo>
                    <a:pt x="763119" y="279538"/>
                  </a:lnTo>
                  <a:lnTo>
                    <a:pt x="726046" y="304762"/>
                  </a:lnTo>
                  <a:lnTo>
                    <a:pt x="687381" y="327676"/>
                  </a:lnTo>
                  <a:lnTo>
                    <a:pt x="647249" y="348234"/>
                  </a:lnTo>
                  <a:lnTo>
                    <a:pt x="605770" y="366390"/>
                  </a:lnTo>
                  <a:lnTo>
                    <a:pt x="563069" y="382101"/>
                  </a:lnTo>
                  <a:lnTo>
                    <a:pt x="519268" y="395320"/>
                  </a:lnTo>
                  <a:lnTo>
                    <a:pt x="474490" y="406002"/>
                  </a:lnTo>
                  <a:lnTo>
                    <a:pt x="428858" y="414103"/>
                  </a:lnTo>
                  <a:lnTo>
                    <a:pt x="382494" y="419575"/>
                  </a:lnTo>
                  <a:lnTo>
                    <a:pt x="335522" y="422376"/>
                  </a:lnTo>
                  <a:lnTo>
                    <a:pt x="288064" y="422459"/>
                  </a:lnTo>
                  <a:lnTo>
                    <a:pt x="240244" y="419778"/>
                  </a:lnTo>
                  <a:lnTo>
                    <a:pt x="192183" y="414289"/>
                  </a:lnTo>
                  <a:lnTo>
                    <a:pt x="144006" y="405947"/>
                  </a:lnTo>
                  <a:lnTo>
                    <a:pt x="95834" y="394706"/>
                  </a:lnTo>
                  <a:lnTo>
                    <a:pt x="47791" y="380521"/>
                  </a:lnTo>
                  <a:lnTo>
                    <a:pt x="0" y="363347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111365" y="2010206"/>
              <a:ext cx="1118260" cy="643077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7163435" y="2057646"/>
              <a:ext cx="996950" cy="525145"/>
            </a:xfrm>
            <a:custGeom>
              <a:avLst/>
              <a:gdLst/>
              <a:ahLst/>
              <a:cxnLst/>
              <a:rect l="l" t="t" r="r" b="b"/>
              <a:pathLst>
                <a:path w="996950" h="525144">
                  <a:moveTo>
                    <a:pt x="0" y="59316"/>
                  </a:moveTo>
                  <a:lnTo>
                    <a:pt x="47365" y="41626"/>
                  </a:lnTo>
                  <a:lnTo>
                    <a:pt x="95133" y="27126"/>
                  </a:lnTo>
                  <a:lnTo>
                    <a:pt x="143161" y="15766"/>
                  </a:lnTo>
                  <a:lnTo>
                    <a:pt x="191305" y="7493"/>
                  </a:lnTo>
                  <a:lnTo>
                    <a:pt x="239423" y="2255"/>
                  </a:lnTo>
                  <a:lnTo>
                    <a:pt x="287373" y="0"/>
                  </a:lnTo>
                  <a:lnTo>
                    <a:pt x="335011" y="674"/>
                  </a:lnTo>
                  <a:lnTo>
                    <a:pt x="382194" y="4227"/>
                  </a:lnTo>
                  <a:lnTo>
                    <a:pt x="428781" y="10605"/>
                  </a:lnTo>
                  <a:lnTo>
                    <a:pt x="474627" y="19757"/>
                  </a:lnTo>
                  <a:lnTo>
                    <a:pt x="519592" y="31630"/>
                  </a:lnTo>
                  <a:lnTo>
                    <a:pt x="563530" y="46172"/>
                  </a:lnTo>
                  <a:lnTo>
                    <a:pt x="606301" y="63331"/>
                  </a:lnTo>
                  <a:lnTo>
                    <a:pt x="647761" y="83054"/>
                  </a:lnTo>
                  <a:lnTo>
                    <a:pt x="687767" y="105289"/>
                  </a:lnTo>
                  <a:lnTo>
                    <a:pt x="726176" y="129985"/>
                  </a:lnTo>
                  <a:lnTo>
                    <a:pt x="762846" y="157088"/>
                  </a:lnTo>
                  <a:lnTo>
                    <a:pt x="797635" y="186547"/>
                  </a:lnTo>
                  <a:lnTo>
                    <a:pt x="830399" y="218308"/>
                  </a:lnTo>
                  <a:lnTo>
                    <a:pt x="860995" y="252321"/>
                  </a:lnTo>
                  <a:lnTo>
                    <a:pt x="889281" y="288533"/>
                  </a:lnTo>
                  <a:lnTo>
                    <a:pt x="915114" y="326890"/>
                  </a:lnTo>
                  <a:lnTo>
                    <a:pt x="938351" y="367342"/>
                  </a:lnTo>
                  <a:lnTo>
                    <a:pt x="958850" y="409836"/>
                  </a:lnTo>
                  <a:lnTo>
                    <a:pt x="980551" y="466574"/>
                  </a:lnTo>
                  <a:lnTo>
                    <a:pt x="989371" y="495597"/>
                  </a:lnTo>
                  <a:lnTo>
                    <a:pt x="996823" y="52502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136765" y="2058123"/>
              <a:ext cx="308800" cy="980351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7197471" y="2098674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5" h="857885">
                  <a:moveTo>
                    <a:pt x="0" y="0"/>
                  </a:moveTo>
                  <a:lnTo>
                    <a:pt x="32856" y="33094"/>
                  </a:lnTo>
                  <a:lnTo>
                    <a:pt x="62350" y="68357"/>
                  </a:lnTo>
                  <a:lnTo>
                    <a:pt x="88476" y="105599"/>
                  </a:lnTo>
                  <a:lnTo>
                    <a:pt x="111233" y="144629"/>
                  </a:lnTo>
                  <a:lnTo>
                    <a:pt x="130617" y="185259"/>
                  </a:lnTo>
                  <a:lnTo>
                    <a:pt x="146625" y="227298"/>
                  </a:lnTo>
                  <a:lnTo>
                    <a:pt x="159253" y="270556"/>
                  </a:lnTo>
                  <a:lnTo>
                    <a:pt x="168499" y="314844"/>
                  </a:lnTo>
                  <a:lnTo>
                    <a:pt x="174359" y="359971"/>
                  </a:lnTo>
                  <a:lnTo>
                    <a:pt x="176831" y="405749"/>
                  </a:lnTo>
                  <a:lnTo>
                    <a:pt x="175911" y="451986"/>
                  </a:lnTo>
                  <a:lnTo>
                    <a:pt x="171596" y="498494"/>
                  </a:lnTo>
                  <a:lnTo>
                    <a:pt x="163883" y="545082"/>
                  </a:lnTo>
                  <a:lnTo>
                    <a:pt x="152768" y="591561"/>
                  </a:lnTo>
                  <a:lnTo>
                    <a:pt x="138249" y="637740"/>
                  </a:lnTo>
                  <a:lnTo>
                    <a:pt x="120322" y="683430"/>
                  </a:lnTo>
                  <a:lnTo>
                    <a:pt x="98985" y="728442"/>
                  </a:lnTo>
                  <a:lnTo>
                    <a:pt x="74234" y="772584"/>
                  </a:lnTo>
                  <a:lnTo>
                    <a:pt x="46066" y="815668"/>
                  </a:lnTo>
                  <a:lnTo>
                    <a:pt x="14477" y="857503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404987" y="2142159"/>
              <a:ext cx="443712" cy="383743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8538591" y="2191778"/>
            <a:ext cx="1549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3" name="object 63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6423278" y="2458389"/>
            <a:ext cx="424218" cy="383743"/>
          </a:xfrm>
          <a:prstGeom prst="rect">
            <a:avLst/>
          </a:prstGeom>
        </p:spPr>
      </p:pic>
      <p:sp>
        <p:nvSpPr>
          <p:cNvPr id="64" name="object 64"/>
          <p:cNvSpPr txBox="1"/>
          <p:nvPr/>
        </p:nvSpPr>
        <p:spPr>
          <a:xfrm>
            <a:off x="6556882" y="2507754"/>
            <a:ext cx="13525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Z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5" name="object 65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423278" y="1924735"/>
            <a:ext cx="673061" cy="383743"/>
          </a:xfrm>
          <a:prstGeom prst="rect">
            <a:avLst/>
          </a:prstGeom>
        </p:spPr>
      </p:pic>
      <p:sp>
        <p:nvSpPr>
          <p:cNvPr id="66" name="object 66"/>
          <p:cNvSpPr txBox="1"/>
          <p:nvPr/>
        </p:nvSpPr>
        <p:spPr>
          <a:xfrm>
            <a:off x="6556882" y="1974354"/>
            <a:ext cx="38481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25" dirty="0">
                <a:latin typeface="Calibri"/>
                <a:cs typeface="Calibri"/>
              </a:rPr>
              <a:t>X+Y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67" name="object 67"/>
          <p:cNvGraphicFramePr>
            <a:graphicFrameLocks noGrp="1"/>
          </p:cNvGraphicFramePr>
          <p:nvPr/>
        </p:nvGraphicFramePr>
        <p:xfrm>
          <a:off x="603250" y="3194050"/>
          <a:ext cx="7925434" cy="3563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7000"/>
                <a:gridCol w="1066800"/>
                <a:gridCol w="1143000"/>
                <a:gridCol w="1492885"/>
                <a:gridCol w="1555749"/>
              </a:tblGrid>
              <a:tr h="395605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1315720" algn="l"/>
                          <a:tab pos="2132965" algn="l"/>
                        </a:tabLst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37655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Y+Z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37655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X+Y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14732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R=X+(Y+Z)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14795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R=(X+Y)+Z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1360805" algn="l"/>
                          <a:tab pos="217614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5684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1360805" algn="l"/>
                          <a:tab pos="217614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5684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360805" algn="l"/>
                          <a:tab pos="217614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5684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360805" algn="l"/>
                          <a:tab pos="217614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5684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360805" algn="l"/>
                          <a:tab pos="217614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5684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360805" algn="l"/>
                          <a:tab pos="217614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5684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360805" algn="l"/>
                          <a:tab pos="217614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5684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360805" algn="l"/>
                          <a:tab pos="217614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5684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8064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7366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143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sp>
        <p:nvSpPr>
          <p:cNvPr id="68" name="object 68"/>
          <p:cNvSpPr txBox="1"/>
          <p:nvPr/>
        </p:nvSpPr>
        <p:spPr>
          <a:xfrm>
            <a:off x="1262380" y="579069"/>
            <a:ext cx="3048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mbria"/>
                <a:cs typeface="Cambria"/>
              </a:rPr>
              <a:t>The</a:t>
            </a:r>
            <a:r>
              <a:rPr sz="2800" spc="40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law</a:t>
            </a:r>
            <a:r>
              <a:rPr sz="2800" spc="7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states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spc="-10" dirty="0">
                <a:latin typeface="Cambria"/>
                <a:cs typeface="Cambria"/>
              </a:rPr>
              <a:t>that,</a:t>
            </a:r>
            <a:endParaRPr sz="2800">
              <a:latin typeface="Cambria"/>
              <a:cs typeface="Cambria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4269613" y="2219070"/>
            <a:ext cx="400050" cy="264160"/>
            <a:chOff x="4269613" y="2219070"/>
            <a:chExt cx="400050" cy="264160"/>
          </a:xfrm>
        </p:grpSpPr>
        <p:sp>
          <p:nvSpPr>
            <p:cNvPr id="70" name="object 70"/>
            <p:cNvSpPr/>
            <p:nvPr/>
          </p:nvSpPr>
          <p:spPr>
            <a:xfrm>
              <a:off x="4282313" y="2231770"/>
              <a:ext cx="374650" cy="238760"/>
            </a:xfrm>
            <a:custGeom>
              <a:avLst/>
              <a:gdLst/>
              <a:ahLst/>
              <a:cxnLst/>
              <a:rect l="l" t="t" r="r" b="b"/>
              <a:pathLst>
                <a:path w="374650" h="238760">
                  <a:moveTo>
                    <a:pt x="374523" y="167132"/>
                  </a:moveTo>
                  <a:lnTo>
                    <a:pt x="0" y="167132"/>
                  </a:lnTo>
                  <a:lnTo>
                    <a:pt x="0" y="238633"/>
                  </a:lnTo>
                  <a:lnTo>
                    <a:pt x="374523" y="238633"/>
                  </a:lnTo>
                  <a:lnTo>
                    <a:pt x="374523" y="167132"/>
                  </a:lnTo>
                  <a:close/>
                </a:path>
                <a:path w="374650" h="238760">
                  <a:moveTo>
                    <a:pt x="374523" y="0"/>
                  </a:moveTo>
                  <a:lnTo>
                    <a:pt x="0" y="0"/>
                  </a:lnTo>
                  <a:lnTo>
                    <a:pt x="0" y="71501"/>
                  </a:lnTo>
                  <a:lnTo>
                    <a:pt x="374523" y="71501"/>
                  </a:lnTo>
                  <a:lnTo>
                    <a:pt x="37452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282313" y="2231770"/>
              <a:ext cx="374650" cy="238760"/>
            </a:xfrm>
            <a:custGeom>
              <a:avLst/>
              <a:gdLst/>
              <a:ahLst/>
              <a:cxnLst/>
              <a:rect l="l" t="t" r="r" b="b"/>
              <a:pathLst>
                <a:path w="374650" h="238760">
                  <a:moveTo>
                    <a:pt x="0" y="0"/>
                  </a:moveTo>
                  <a:lnTo>
                    <a:pt x="374523" y="0"/>
                  </a:lnTo>
                  <a:lnTo>
                    <a:pt x="374523" y="71500"/>
                  </a:lnTo>
                  <a:lnTo>
                    <a:pt x="0" y="71500"/>
                  </a:lnTo>
                  <a:lnTo>
                    <a:pt x="0" y="0"/>
                  </a:lnTo>
                  <a:close/>
                </a:path>
                <a:path w="374650" h="238760">
                  <a:moveTo>
                    <a:pt x="0" y="167131"/>
                  </a:moveTo>
                  <a:lnTo>
                    <a:pt x="374523" y="167131"/>
                  </a:lnTo>
                  <a:lnTo>
                    <a:pt x="374523" y="238632"/>
                  </a:lnTo>
                  <a:lnTo>
                    <a:pt x="0" y="238632"/>
                  </a:lnTo>
                  <a:lnTo>
                    <a:pt x="0" y="16713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388962" y="3071241"/>
          <a:ext cx="8533128" cy="35629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72105"/>
                <a:gridCol w="1148715"/>
                <a:gridCol w="1230629"/>
                <a:gridCol w="1607184"/>
                <a:gridCol w="1674495"/>
              </a:tblGrid>
              <a:tr h="395605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1315720" algn="l"/>
                          <a:tab pos="2132965" algn="l"/>
                        </a:tabLst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R="457834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R="517525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R=X(YZ)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R=(XY)</a:t>
                      </a:r>
                      <a:r>
                        <a:rPr sz="20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1360805" algn="l"/>
                          <a:tab pos="217614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546735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3302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9969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1360805" algn="l"/>
                          <a:tab pos="217614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546735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3302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9969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1360805" algn="l"/>
                          <a:tab pos="217614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546735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3302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9969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360805" algn="l"/>
                          <a:tab pos="217614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546735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3302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9969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360805" algn="l"/>
                          <a:tab pos="217614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546735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3302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9969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360805" algn="l"/>
                          <a:tab pos="217614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546735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3302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9969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360805" algn="l"/>
                          <a:tab pos="217614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546735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3302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9969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360805" algn="l"/>
                          <a:tab pos="217614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46482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546735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3302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9969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575748" y="1767839"/>
            <a:ext cx="3563620" cy="1123950"/>
            <a:chOff x="575748" y="1767839"/>
            <a:chExt cx="3563620" cy="11239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5748" y="2103639"/>
              <a:ext cx="743698" cy="22973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608977" y="2109335"/>
              <a:ext cx="687070" cy="171450"/>
            </a:xfrm>
            <a:custGeom>
              <a:avLst/>
              <a:gdLst/>
              <a:ahLst/>
              <a:cxnLst/>
              <a:rect l="l" t="t" r="r" b="b"/>
              <a:pathLst>
                <a:path w="687069" h="171450">
                  <a:moveTo>
                    <a:pt x="577795" y="105811"/>
                  </a:moveTo>
                  <a:lnTo>
                    <a:pt x="523265" y="135262"/>
                  </a:lnTo>
                  <a:lnTo>
                    <a:pt x="517453" y="140148"/>
                  </a:lnTo>
                  <a:lnTo>
                    <a:pt x="514069" y="146629"/>
                  </a:lnTo>
                  <a:lnTo>
                    <a:pt x="513358" y="153872"/>
                  </a:lnTo>
                  <a:lnTo>
                    <a:pt x="515569" y="161043"/>
                  </a:lnTo>
                  <a:lnTo>
                    <a:pt x="520412" y="166862"/>
                  </a:lnTo>
                  <a:lnTo>
                    <a:pt x="526883" y="170251"/>
                  </a:lnTo>
                  <a:lnTo>
                    <a:pt x="534151" y="170973"/>
                  </a:lnTo>
                  <a:lnTo>
                    <a:pt x="541388" y="168790"/>
                  </a:lnTo>
                  <a:lnTo>
                    <a:pt x="653664" y="108084"/>
                  </a:lnTo>
                  <a:lnTo>
                    <a:pt x="648106" y="108084"/>
                  </a:lnTo>
                  <a:lnTo>
                    <a:pt x="577795" y="105811"/>
                  </a:lnTo>
                  <a:close/>
                </a:path>
                <a:path w="687069" h="171450">
                  <a:moveTo>
                    <a:pt x="610922" y="87919"/>
                  </a:moveTo>
                  <a:lnTo>
                    <a:pt x="577795" y="105811"/>
                  </a:lnTo>
                  <a:lnTo>
                    <a:pt x="648106" y="108084"/>
                  </a:lnTo>
                  <a:lnTo>
                    <a:pt x="648197" y="105290"/>
                  </a:lnTo>
                  <a:lnTo>
                    <a:pt x="638594" y="105290"/>
                  </a:lnTo>
                  <a:lnTo>
                    <a:pt x="610922" y="87919"/>
                  </a:lnTo>
                  <a:close/>
                </a:path>
                <a:path w="687069" h="171450">
                  <a:moveTo>
                    <a:pt x="539694" y="0"/>
                  </a:moveTo>
                  <a:lnTo>
                    <a:pt x="532393" y="230"/>
                  </a:lnTo>
                  <a:lnTo>
                    <a:pt x="525716" y="3175"/>
                  </a:lnTo>
                  <a:lnTo>
                    <a:pt x="520509" y="8643"/>
                  </a:lnTo>
                  <a:lnTo>
                    <a:pt x="517831" y="15716"/>
                  </a:lnTo>
                  <a:lnTo>
                    <a:pt x="518069" y="23026"/>
                  </a:lnTo>
                  <a:lnTo>
                    <a:pt x="521029" y="29717"/>
                  </a:lnTo>
                  <a:lnTo>
                    <a:pt x="526516" y="34932"/>
                  </a:lnTo>
                  <a:lnTo>
                    <a:pt x="578905" y="67820"/>
                  </a:lnTo>
                  <a:lnTo>
                    <a:pt x="649338" y="70111"/>
                  </a:lnTo>
                  <a:lnTo>
                    <a:pt x="648197" y="105290"/>
                  </a:lnTo>
                  <a:lnTo>
                    <a:pt x="648106" y="108084"/>
                  </a:lnTo>
                  <a:lnTo>
                    <a:pt x="653664" y="108084"/>
                  </a:lnTo>
                  <a:lnTo>
                    <a:pt x="686549" y="90304"/>
                  </a:lnTo>
                  <a:lnTo>
                    <a:pt x="546773" y="2674"/>
                  </a:lnTo>
                  <a:lnTo>
                    <a:pt x="539694" y="0"/>
                  </a:lnTo>
                  <a:close/>
                </a:path>
                <a:path w="687069" h="171450">
                  <a:moveTo>
                    <a:pt x="1244" y="49029"/>
                  </a:moveTo>
                  <a:lnTo>
                    <a:pt x="0" y="87129"/>
                  </a:lnTo>
                  <a:lnTo>
                    <a:pt x="577795" y="105811"/>
                  </a:lnTo>
                  <a:lnTo>
                    <a:pt x="610922" y="87919"/>
                  </a:lnTo>
                  <a:lnTo>
                    <a:pt x="578905" y="67820"/>
                  </a:lnTo>
                  <a:lnTo>
                    <a:pt x="1244" y="49029"/>
                  </a:lnTo>
                  <a:close/>
                </a:path>
                <a:path w="687069" h="171450">
                  <a:moveTo>
                    <a:pt x="639660" y="72397"/>
                  </a:moveTo>
                  <a:lnTo>
                    <a:pt x="610922" y="87919"/>
                  </a:lnTo>
                  <a:lnTo>
                    <a:pt x="638594" y="105290"/>
                  </a:lnTo>
                  <a:lnTo>
                    <a:pt x="639660" y="72397"/>
                  </a:lnTo>
                  <a:close/>
                </a:path>
                <a:path w="687069" h="171450">
                  <a:moveTo>
                    <a:pt x="649264" y="72397"/>
                  </a:moveTo>
                  <a:lnTo>
                    <a:pt x="639660" y="72397"/>
                  </a:lnTo>
                  <a:lnTo>
                    <a:pt x="638594" y="105290"/>
                  </a:lnTo>
                  <a:lnTo>
                    <a:pt x="648197" y="105290"/>
                  </a:lnTo>
                  <a:lnTo>
                    <a:pt x="649264" y="72397"/>
                  </a:lnTo>
                  <a:close/>
                </a:path>
                <a:path w="687069" h="171450">
                  <a:moveTo>
                    <a:pt x="578905" y="67820"/>
                  </a:moveTo>
                  <a:lnTo>
                    <a:pt x="610922" y="87919"/>
                  </a:lnTo>
                  <a:lnTo>
                    <a:pt x="639660" y="72397"/>
                  </a:lnTo>
                  <a:lnTo>
                    <a:pt x="649264" y="72397"/>
                  </a:lnTo>
                  <a:lnTo>
                    <a:pt x="649338" y="70111"/>
                  </a:lnTo>
                  <a:lnTo>
                    <a:pt x="578905" y="678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7276" y="2620805"/>
              <a:ext cx="741557" cy="22973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09561" y="2626506"/>
              <a:ext cx="686435" cy="171450"/>
            </a:xfrm>
            <a:custGeom>
              <a:avLst/>
              <a:gdLst/>
              <a:ahLst/>
              <a:cxnLst/>
              <a:rect l="l" t="t" r="r" b="b"/>
              <a:pathLst>
                <a:path w="686435" h="171450">
                  <a:moveTo>
                    <a:pt x="577567" y="104716"/>
                  </a:moveTo>
                  <a:lnTo>
                    <a:pt x="524103" y="135743"/>
                  </a:lnTo>
                  <a:lnTo>
                    <a:pt x="518439" y="140793"/>
                  </a:lnTo>
                  <a:lnTo>
                    <a:pt x="515251" y="147379"/>
                  </a:lnTo>
                  <a:lnTo>
                    <a:pt x="514759" y="154656"/>
                  </a:lnTo>
                  <a:lnTo>
                    <a:pt x="517182" y="161778"/>
                  </a:lnTo>
                  <a:lnTo>
                    <a:pt x="522200" y="167459"/>
                  </a:lnTo>
                  <a:lnTo>
                    <a:pt x="528772" y="170652"/>
                  </a:lnTo>
                  <a:lnTo>
                    <a:pt x="536061" y="171154"/>
                  </a:lnTo>
                  <a:lnTo>
                    <a:pt x="543229" y="168763"/>
                  </a:lnTo>
                  <a:lnTo>
                    <a:pt x="653346" y="104882"/>
                  </a:lnTo>
                  <a:lnTo>
                    <a:pt x="577567" y="104716"/>
                  </a:lnTo>
                  <a:close/>
                </a:path>
                <a:path w="686435" h="171450">
                  <a:moveTo>
                    <a:pt x="610323" y="85706"/>
                  </a:moveTo>
                  <a:lnTo>
                    <a:pt x="577567" y="104716"/>
                  </a:lnTo>
                  <a:lnTo>
                    <a:pt x="648081" y="104882"/>
                  </a:lnTo>
                  <a:lnTo>
                    <a:pt x="648086" y="102215"/>
                  </a:lnTo>
                  <a:lnTo>
                    <a:pt x="638479" y="102215"/>
                  </a:lnTo>
                  <a:lnTo>
                    <a:pt x="610323" y="85706"/>
                  </a:lnTo>
                  <a:close/>
                </a:path>
                <a:path w="686435" h="171450">
                  <a:moveTo>
                    <a:pt x="536454" y="0"/>
                  </a:moveTo>
                  <a:lnTo>
                    <a:pt x="529164" y="488"/>
                  </a:lnTo>
                  <a:lnTo>
                    <a:pt x="522579" y="3643"/>
                  </a:lnTo>
                  <a:lnTo>
                    <a:pt x="517537" y="9251"/>
                  </a:lnTo>
                  <a:lnTo>
                    <a:pt x="515079" y="16373"/>
                  </a:lnTo>
                  <a:lnTo>
                    <a:pt x="515539" y="23649"/>
                  </a:lnTo>
                  <a:lnTo>
                    <a:pt x="518696" y="30235"/>
                  </a:lnTo>
                  <a:lnTo>
                    <a:pt x="524332" y="35286"/>
                  </a:lnTo>
                  <a:lnTo>
                    <a:pt x="577766" y="66616"/>
                  </a:lnTo>
                  <a:lnTo>
                    <a:pt x="648157" y="66782"/>
                  </a:lnTo>
                  <a:lnTo>
                    <a:pt x="648081" y="104882"/>
                  </a:lnTo>
                  <a:lnTo>
                    <a:pt x="653346" y="104882"/>
                  </a:lnTo>
                  <a:lnTo>
                    <a:pt x="685965" y="85959"/>
                  </a:lnTo>
                  <a:lnTo>
                    <a:pt x="543610" y="2393"/>
                  </a:lnTo>
                  <a:lnTo>
                    <a:pt x="536454" y="0"/>
                  </a:lnTo>
                  <a:close/>
                </a:path>
                <a:path w="686435" h="171450">
                  <a:moveTo>
                    <a:pt x="76" y="65258"/>
                  </a:moveTo>
                  <a:lnTo>
                    <a:pt x="0" y="103358"/>
                  </a:lnTo>
                  <a:lnTo>
                    <a:pt x="577567" y="104716"/>
                  </a:lnTo>
                  <a:lnTo>
                    <a:pt x="610323" y="85706"/>
                  </a:lnTo>
                  <a:lnTo>
                    <a:pt x="577766" y="66616"/>
                  </a:lnTo>
                  <a:lnTo>
                    <a:pt x="76" y="65258"/>
                  </a:lnTo>
                  <a:close/>
                </a:path>
                <a:path w="686435" h="171450">
                  <a:moveTo>
                    <a:pt x="638556" y="69322"/>
                  </a:moveTo>
                  <a:lnTo>
                    <a:pt x="610323" y="85706"/>
                  </a:lnTo>
                  <a:lnTo>
                    <a:pt x="638479" y="102215"/>
                  </a:lnTo>
                  <a:lnTo>
                    <a:pt x="638556" y="69322"/>
                  </a:lnTo>
                  <a:close/>
                </a:path>
                <a:path w="686435" h="171450">
                  <a:moveTo>
                    <a:pt x="648152" y="69322"/>
                  </a:moveTo>
                  <a:lnTo>
                    <a:pt x="638556" y="69322"/>
                  </a:lnTo>
                  <a:lnTo>
                    <a:pt x="638479" y="102215"/>
                  </a:lnTo>
                  <a:lnTo>
                    <a:pt x="648086" y="102215"/>
                  </a:lnTo>
                  <a:lnTo>
                    <a:pt x="648152" y="69322"/>
                  </a:lnTo>
                  <a:close/>
                </a:path>
                <a:path w="686435" h="171450">
                  <a:moveTo>
                    <a:pt x="577766" y="66616"/>
                  </a:moveTo>
                  <a:lnTo>
                    <a:pt x="610323" y="85706"/>
                  </a:lnTo>
                  <a:lnTo>
                    <a:pt x="638556" y="69322"/>
                  </a:lnTo>
                  <a:lnTo>
                    <a:pt x="648152" y="69322"/>
                  </a:lnTo>
                  <a:lnTo>
                    <a:pt x="648157" y="66782"/>
                  </a:lnTo>
                  <a:lnTo>
                    <a:pt x="577766" y="666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72365" y="2385452"/>
              <a:ext cx="1047490" cy="23433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904618" y="2393328"/>
              <a:ext cx="991235" cy="171450"/>
            </a:xfrm>
            <a:custGeom>
              <a:avLst/>
              <a:gdLst/>
              <a:ahLst/>
              <a:cxnLst/>
              <a:rect l="l" t="t" r="r" b="b"/>
              <a:pathLst>
                <a:path w="991235" h="171450">
                  <a:moveTo>
                    <a:pt x="882457" y="105470"/>
                  </a:moveTo>
                  <a:lnTo>
                    <a:pt x="828294" y="135495"/>
                  </a:lnTo>
                  <a:lnTo>
                    <a:pt x="822497" y="140382"/>
                  </a:lnTo>
                  <a:lnTo>
                    <a:pt x="819165" y="146877"/>
                  </a:lnTo>
                  <a:lnTo>
                    <a:pt x="818524" y="154158"/>
                  </a:lnTo>
                  <a:lnTo>
                    <a:pt x="820801" y="161403"/>
                  </a:lnTo>
                  <a:lnTo>
                    <a:pt x="825706" y="167143"/>
                  </a:lnTo>
                  <a:lnTo>
                    <a:pt x="832231" y="170467"/>
                  </a:lnTo>
                  <a:lnTo>
                    <a:pt x="839517" y="171100"/>
                  </a:lnTo>
                  <a:lnTo>
                    <a:pt x="846708" y="168769"/>
                  </a:lnTo>
                  <a:lnTo>
                    <a:pt x="958279" y="107047"/>
                  </a:lnTo>
                  <a:lnTo>
                    <a:pt x="952881" y="107047"/>
                  </a:lnTo>
                  <a:lnTo>
                    <a:pt x="882457" y="105470"/>
                  </a:lnTo>
                  <a:close/>
                </a:path>
                <a:path w="991235" h="171450">
                  <a:moveTo>
                    <a:pt x="915497" y="87155"/>
                  </a:moveTo>
                  <a:lnTo>
                    <a:pt x="882457" y="105470"/>
                  </a:lnTo>
                  <a:lnTo>
                    <a:pt x="952881" y="107047"/>
                  </a:lnTo>
                  <a:lnTo>
                    <a:pt x="952937" y="104253"/>
                  </a:lnTo>
                  <a:lnTo>
                    <a:pt x="943356" y="104253"/>
                  </a:lnTo>
                  <a:lnTo>
                    <a:pt x="915497" y="87155"/>
                  </a:lnTo>
                  <a:close/>
                </a:path>
                <a:path w="991235" h="171450">
                  <a:moveTo>
                    <a:pt x="843393" y="0"/>
                  </a:moveTo>
                  <a:lnTo>
                    <a:pt x="836088" y="287"/>
                  </a:lnTo>
                  <a:lnTo>
                    <a:pt x="829427" y="3313"/>
                  </a:lnTo>
                  <a:lnTo>
                    <a:pt x="824230" y="8876"/>
                  </a:lnTo>
                  <a:lnTo>
                    <a:pt x="821650" y="16000"/>
                  </a:lnTo>
                  <a:lnTo>
                    <a:pt x="821975" y="23290"/>
                  </a:lnTo>
                  <a:lnTo>
                    <a:pt x="825015" y="29914"/>
                  </a:lnTo>
                  <a:lnTo>
                    <a:pt x="830580" y="35038"/>
                  </a:lnTo>
                  <a:lnTo>
                    <a:pt x="883461" y="67493"/>
                  </a:lnTo>
                  <a:lnTo>
                    <a:pt x="953643" y="69074"/>
                  </a:lnTo>
                  <a:lnTo>
                    <a:pt x="952937" y="104253"/>
                  </a:lnTo>
                  <a:lnTo>
                    <a:pt x="952881" y="107047"/>
                  </a:lnTo>
                  <a:lnTo>
                    <a:pt x="958279" y="107047"/>
                  </a:lnTo>
                  <a:lnTo>
                    <a:pt x="991107" y="88886"/>
                  </a:lnTo>
                  <a:lnTo>
                    <a:pt x="850519" y="2653"/>
                  </a:lnTo>
                  <a:lnTo>
                    <a:pt x="843393" y="0"/>
                  </a:lnTo>
                  <a:close/>
                </a:path>
                <a:path w="991235" h="171450">
                  <a:moveTo>
                    <a:pt x="762" y="47611"/>
                  </a:moveTo>
                  <a:lnTo>
                    <a:pt x="0" y="85711"/>
                  </a:lnTo>
                  <a:lnTo>
                    <a:pt x="882457" y="105470"/>
                  </a:lnTo>
                  <a:lnTo>
                    <a:pt x="915497" y="87155"/>
                  </a:lnTo>
                  <a:lnTo>
                    <a:pt x="883461" y="67493"/>
                  </a:lnTo>
                  <a:lnTo>
                    <a:pt x="762" y="47611"/>
                  </a:lnTo>
                  <a:close/>
                </a:path>
                <a:path w="991235" h="171450">
                  <a:moveTo>
                    <a:pt x="943991" y="71360"/>
                  </a:moveTo>
                  <a:lnTo>
                    <a:pt x="915497" y="87155"/>
                  </a:lnTo>
                  <a:lnTo>
                    <a:pt x="943356" y="104253"/>
                  </a:lnTo>
                  <a:lnTo>
                    <a:pt x="943991" y="71360"/>
                  </a:lnTo>
                  <a:close/>
                </a:path>
                <a:path w="991235" h="171450">
                  <a:moveTo>
                    <a:pt x="953597" y="71360"/>
                  </a:moveTo>
                  <a:lnTo>
                    <a:pt x="943991" y="71360"/>
                  </a:lnTo>
                  <a:lnTo>
                    <a:pt x="943356" y="104253"/>
                  </a:lnTo>
                  <a:lnTo>
                    <a:pt x="952937" y="104253"/>
                  </a:lnTo>
                  <a:lnTo>
                    <a:pt x="953597" y="71360"/>
                  </a:lnTo>
                  <a:close/>
                </a:path>
                <a:path w="991235" h="171450">
                  <a:moveTo>
                    <a:pt x="883461" y="67493"/>
                  </a:moveTo>
                  <a:lnTo>
                    <a:pt x="915497" y="87155"/>
                  </a:lnTo>
                  <a:lnTo>
                    <a:pt x="943991" y="71360"/>
                  </a:lnTo>
                  <a:lnTo>
                    <a:pt x="953597" y="71360"/>
                  </a:lnTo>
                  <a:lnTo>
                    <a:pt x="953643" y="69074"/>
                  </a:lnTo>
                  <a:lnTo>
                    <a:pt x="883461" y="674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95400" y="2025014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304800" y="0"/>
                  </a:lnTo>
                  <a:lnTo>
                    <a:pt x="346146" y="3827"/>
                  </a:lnTo>
                  <a:lnTo>
                    <a:pt x="385806" y="14975"/>
                  </a:lnTo>
                  <a:lnTo>
                    <a:pt x="423416" y="32944"/>
                  </a:lnTo>
                  <a:lnTo>
                    <a:pt x="458611" y="57234"/>
                  </a:lnTo>
                  <a:lnTo>
                    <a:pt x="491028" y="87345"/>
                  </a:lnTo>
                  <a:lnTo>
                    <a:pt x="520303" y="122777"/>
                  </a:lnTo>
                  <a:lnTo>
                    <a:pt x="546072" y="163029"/>
                  </a:lnTo>
                  <a:lnTo>
                    <a:pt x="567972" y="207602"/>
                  </a:lnTo>
                  <a:lnTo>
                    <a:pt x="585638" y="255996"/>
                  </a:lnTo>
                  <a:lnTo>
                    <a:pt x="598707" y="307710"/>
                  </a:lnTo>
                  <a:lnTo>
                    <a:pt x="606816" y="362245"/>
                  </a:lnTo>
                  <a:lnTo>
                    <a:pt x="609600" y="419100"/>
                  </a:lnTo>
                  <a:lnTo>
                    <a:pt x="606816" y="475981"/>
                  </a:lnTo>
                  <a:lnTo>
                    <a:pt x="598707" y="530533"/>
                  </a:lnTo>
                  <a:lnTo>
                    <a:pt x="585638" y="582257"/>
                  </a:lnTo>
                  <a:lnTo>
                    <a:pt x="567972" y="630653"/>
                  </a:lnTo>
                  <a:lnTo>
                    <a:pt x="546072" y="675224"/>
                  </a:lnTo>
                  <a:lnTo>
                    <a:pt x="520303" y="715470"/>
                  </a:lnTo>
                  <a:lnTo>
                    <a:pt x="491028" y="750893"/>
                  </a:lnTo>
                  <a:lnTo>
                    <a:pt x="458611" y="780993"/>
                  </a:lnTo>
                  <a:lnTo>
                    <a:pt x="423416" y="805273"/>
                  </a:lnTo>
                  <a:lnTo>
                    <a:pt x="385806" y="823233"/>
                  </a:lnTo>
                  <a:lnTo>
                    <a:pt x="346146" y="834375"/>
                  </a:lnTo>
                  <a:lnTo>
                    <a:pt x="3048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28188" y="1874277"/>
              <a:ext cx="591359" cy="22973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361436" y="1879318"/>
              <a:ext cx="534670" cy="171450"/>
            </a:xfrm>
            <a:custGeom>
              <a:avLst/>
              <a:gdLst/>
              <a:ahLst/>
              <a:cxnLst/>
              <a:rect l="l" t="t" r="r" b="b"/>
              <a:pathLst>
                <a:path w="534669" h="171450">
                  <a:moveTo>
                    <a:pt x="425154" y="106302"/>
                  </a:moveTo>
                  <a:lnTo>
                    <a:pt x="370587" y="135155"/>
                  </a:lnTo>
                  <a:lnTo>
                    <a:pt x="364749" y="139969"/>
                  </a:lnTo>
                  <a:lnTo>
                    <a:pt x="361316" y="146427"/>
                  </a:lnTo>
                  <a:lnTo>
                    <a:pt x="360550" y="153693"/>
                  </a:lnTo>
                  <a:lnTo>
                    <a:pt x="362713" y="160936"/>
                  </a:lnTo>
                  <a:lnTo>
                    <a:pt x="367454" y="166774"/>
                  </a:lnTo>
                  <a:lnTo>
                    <a:pt x="373873" y="170207"/>
                  </a:lnTo>
                  <a:lnTo>
                    <a:pt x="381126" y="170973"/>
                  </a:lnTo>
                  <a:lnTo>
                    <a:pt x="388367" y="168810"/>
                  </a:lnTo>
                  <a:lnTo>
                    <a:pt x="501115" y="109247"/>
                  </a:lnTo>
                  <a:lnTo>
                    <a:pt x="495682" y="109247"/>
                  </a:lnTo>
                  <a:lnTo>
                    <a:pt x="425154" y="106302"/>
                  </a:lnTo>
                  <a:close/>
                </a:path>
                <a:path w="534669" h="171450">
                  <a:moveTo>
                    <a:pt x="458665" y="88582"/>
                  </a:moveTo>
                  <a:lnTo>
                    <a:pt x="425154" y="106302"/>
                  </a:lnTo>
                  <a:lnTo>
                    <a:pt x="495682" y="109247"/>
                  </a:lnTo>
                  <a:lnTo>
                    <a:pt x="495800" y="106302"/>
                  </a:lnTo>
                  <a:lnTo>
                    <a:pt x="486317" y="106302"/>
                  </a:lnTo>
                  <a:lnTo>
                    <a:pt x="458665" y="88582"/>
                  </a:lnTo>
                  <a:close/>
                </a:path>
                <a:path w="534669" h="171450">
                  <a:moveTo>
                    <a:pt x="388280" y="0"/>
                  </a:moveTo>
                  <a:lnTo>
                    <a:pt x="380969" y="186"/>
                  </a:lnTo>
                  <a:lnTo>
                    <a:pt x="374278" y="3087"/>
                  </a:lnTo>
                  <a:lnTo>
                    <a:pt x="369063" y="8536"/>
                  </a:lnTo>
                  <a:lnTo>
                    <a:pt x="366295" y="15591"/>
                  </a:lnTo>
                  <a:lnTo>
                    <a:pt x="366444" y="22871"/>
                  </a:lnTo>
                  <a:lnTo>
                    <a:pt x="369331" y="29557"/>
                  </a:lnTo>
                  <a:lnTo>
                    <a:pt x="374778" y="34825"/>
                  </a:lnTo>
                  <a:lnTo>
                    <a:pt x="426875" y="68210"/>
                  </a:lnTo>
                  <a:lnTo>
                    <a:pt x="497206" y="71147"/>
                  </a:lnTo>
                  <a:lnTo>
                    <a:pt x="495800" y="106302"/>
                  </a:lnTo>
                  <a:lnTo>
                    <a:pt x="495682" y="109247"/>
                  </a:lnTo>
                  <a:lnTo>
                    <a:pt x="501115" y="109247"/>
                  </a:lnTo>
                  <a:lnTo>
                    <a:pt x="534290" y="91721"/>
                  </a:lnTo>
                  <a:lnTo>
                    <a:pt x="395352" y="2694"/>
                  </a:lnTo>
                  <a:lnTo>
                    <a:pt x="388280" y="0"/>
                  </a:lnTo>
                  <a:close/>
                </a:path>
                <a:path w="534669" h="171450">
                  <a:moveTo>
                    <a:pt x="1525" y="50446"/>
                  </a:moveTo>
                  <a:lnTo>
                    <a:pt x="0" y="88582"/>
                  </a:lnTo>
                  <a:lnTo>
                    <a:pt x="854" y="88582"/>
                  </a:lnTo>
                  <a:lnTo>
                    <a:pt x="425154" y="106302"/>
                  </a:lnTo>
                  <a:lnTo>
                    <a:pt x="458665" y="88582"/>
                  </a:lnTo>
                  <a:lnTo>
                    <a:pt x="426875" y="68210"/>
                  </a:lnTo>
                  <a:lnTo>
                    <a:pt x="1525" y="50446"/>
                  </a:lnTo>
                  <a:close/>
                </a:path>
                <a:path w="534669" h="171450">
                  <a:moveTo>
                    <a:pt x="487554" y="73306"/>
                  </a:moveTo>
                  <a:lnTo>
                    <a:pt x="458665" y="88582"/>
                  </a:lnTo>
                  <a:lnTo>
                    <a:pt x="486317" y="106302"/>
                  </a:lnTo>
                  <a:lnTo>
                    <a:pt x="486153" y="106302"/>
                  </a:lnTo>
                  <a:lnTo>
                    <a:pt x="487554" y="73306"/>
                  </a:lnTo>
                  <a:close/>
                </a:path>
                <a:path w="534669" h="171450">
                  <a:moveTo>
                    <a:pt x="497120" y="73306"/>
                  </a:moveTo>
                  <a:lnTo>
                    <a:pt x="487554" y="73306"/>
                  </a:lnTo>
                  <a:lnTo>
                    <a:pt x="486153" y="106302"/>
                  </a:lnTo>
                  <a:lnTo>
                    <a:pt x="495800" y="106302"/>
                  </a:lnTo>
                  <a:lnTo>
                    <a:pt x="497120" y="73306"/>
                  </a:lnTo>
                  <a:close/>
                </a:path>
                <a:path w="534669" h="171450">
                  <a:moveTo>
                    <a:pt x="426875" y="68210"/>
                  </a:moveTo>
                  <a:lnTo>
                    <a:pt x="458665" y="88582"/>
                  </a:lnTo>
                  <a:lnTo>
                    <a:pt x="487554" y="73306"/>
                  </a:lnTo>
                  <a:lnTo>
                    <a:pt x="497120" y="73306"/>
                  </a:lnTo>
                  <a:lnTo>
                    <a:pt x="497206" y="71147"/>
                  </a:lnTo>
                  <a:lnTo>
                    <a:pt x="426875" y="682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71918" y="2157487"/>
              <a:ext cx="666992" cy="22973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504564" y="2162675"/>
              <a:ext cx="610870" cy="171450"/>
            </a:xfrm>
            <a:custGeom>
              <a:avLst/>
              <a:gdLst/>
              <a:ahLst/>
              <a:cxnLst/>
              <a:rect l="l" t="t" r="r" b="b"/>
              <a:pathLst>
                <a:path w="610870" h="171450">
                  <a:moveTo>
                    <a:pt x="501460" y="106028"/>
                  </a:moveTo>
                  <a:lnTo>
                    <a:pt x="446913" y="135262"/>
                  </a:lnTo>
                  <a:lnTo>
                    <a:pt x="441074" y="140077"/>
                  </a:lnTo>
                  <a:lnTo>
                    <a:pt x="437642" y="146534"/>
                  </a:lnTo>
                  <a:lnTo>
                    <a:pt x="436876" y="153800"/>
                  </a:lnTo>
                  <a:lnTo>
                    <a:pt x="439038" y="161043"/>
                  </a:lnTo>
                  <a:lnTo>
                    <a:pt x="443906" y="166879"/>
                  </a:lnTo>
                  <a:lnTo>
                    <a:pt x="450357" y="170299"/>
                  </a:lnTo>
                  <a:lnTo>
                    <a:pt x="457594" y="171027"/>
                  </a:lnTo>
                  <a:lnTo>
                    <a:pt x="464820" y="168790"/>
                  </a:lnTo>
                  <a:lnTo>
                    <a:pt x="577359" y="108592"/>
                  </a:lnTo>
                  <a:lnTo>
                    <a:pt x="571881" y="108592"/>
                  </a:lnTo>
                  <a:lnTo>
                    <a:pt x="501460" y="106028"/>
                  </a:lnTo>
                  <a:close/>
                </a:path>
                <a:path w="610870" h="171450">
                  <a:moveTo>
                    <a:pt x="534739" y="88192"/>
                  </a:moveTo>
                  <a:lnTo>
                    <a:pt x="501460" y="106028"/>
                  </a:lnTo>
                  <a:lnTo>
                    <a:pt x="571881" y="108592"/>
                  </a:lnTo>
                  <a:lnTo>
                    <a:pt x="571988" y="105671"/>
                  </a:lnTo>
                  <a:lnTo>
                    <a:pt x="562356" y="105671"/>
                  </a:lnTo>
                  <a:lnTo>
                    <a:pt x="534739" y="88192"/>
                  </a:lnTo>
                  <a:close/>
                </a:path>
                <a:path w="610870" h="171450">
                  <a:moveTo>
                    <a:pt x="463861" y="0"/>
                  </a:moveTo>
                  <a:lnTo>
                    <a:pt x="456580" y="230"/>
                  </a:lnTo>
                  <a:lnTo>
                    <a:pt x="449895" y="3175"/>
                  </a:lnTo>
                  <a:lnTo>
                    <a:pt x="444626" y="8643"/>
                  </a:lnTo>
                  <a:lnTo>
                    <a:pt x="441952" y="15698"/>
                  </a:lnTo>
                  <a:lnTo>
                    <a:pt x="442182" y="22979"/>
                  </a:lnTo>
                  <a:lnTo>
                    <a:pt x="445127" y="29664"/>
                  </a:lnTo>
                  <a:lnTo>
                    <a:pt x="450596" y="34932"/>
                  </a:lnTo>
                  <a:lnTo>
                    <a:pt x="502717" y="67923"/>
                  </a:lnTo>
                  <a:lnTo>
                    <a:pt x="573277" y="70492"/>
                  </a:lnTo>
                  <a:lnTo>
                    <a:pt x="571988" y="105671"/>
                  </a:lnTo>
                  <a:lnTo>
                    <a:pt x="571881" y="108592"/>
                  </a:lnTo>
                  <a:lnTo>
                    <a:pt x="577359" y="108592"/>
                  </a:lnTo>
                  <a:lnTo>
                    <a:pt x="610362" y="90939"/>
                  </a:lnTo>
                  <a:lnTo>
                    <a:pt x="470915" y="2674"/>
                  </a:lnTo>
                  <a:lnTo>
                    <a:pt x="463861" y="0"/>
                  </a:lnTo>
                  <a:close/>
                </a:path>
                <a:path w="610870" h="171450">
                  <a:moveTo>
                    <a:pt x="1270" y="49664"/>
                  </a:moveTo>
                  <a:lnTo>
                    <a:pt x="0" y="87764"/>
                  </a:lnTo>
                  <a:lnTo>
                    <a:pt x="501460" y="106028"/>
                  </a:lnTo>
                  <a:lnTo>
                    <a:pt x="534739" y="88192"/>
                  </a:lnTo>
                  <a:lnTo>
                    <a:pt x="502717" y="67923"/>
                  </a:lnTo>
                  <a:lnTo>
                    <a:pt x="1270" y="49664"/>
                  </a:lnTo>
                  <a:close/>
                </a:path>
                <a:path w="610870" h="171450">
                  <a:moveTo>
                    <a:pt x="563499" y="72778"/>
                  </a:moveTo>
                  <a:lnTo>
                    <a:pt x="534739" y="88192"/>
                  </a:lnTo>
                  <a:lnTo>
                    <a:pt x="562356" y="105671"/>
                  </a:lnTo>
                  <a:lnTo>
                    <a:pt x="563499" y="72778"/>
                  </a:lnTo>
                  <a:close/>
                </a:path>
                <a:path w="610870" h="171450">
                  <a:moveTo>
                    <a:pt x="573194" y="72778"/>
                  </a:moveTo>
                  <a:lnTo>
                    <a:pt x="563499" y="72778"/>
                  </a:lnTo>
                  <a:lnTo>
                    <a:pt x="562356" y="105671"/>
                  </a:lnTo>
                  <a:lnTo>
                    <a:pt x="571988" y="105671"/>
                  </a:lnTo>
                  <a:lnTo>
                    <a:pt x="573194" y="72778"/>
                  </a:lnTo>
                  <a:close/>
                </a:path>
                <a:path w="610870" h="171450">
                  <a:moveTo>
                    <a:pt x="502717" y="67923"/>
                  </a:moveTo>
                  <a:lnTo>
                    <a:pt x="534739" y="88192"/>
                  </a:lnTo>
                  <a:lnTo>
                    <a:pt x="563499" y="72778"/>
                  </a:lnTo>
                  <a:lnTo>
                    <a:pt x="573194" y="72778"/>
                  </a:lnTo>
                  <a:lnTo>
                    <a:pt x="573277" y="70492"/>
                  </a:lnTo>
                  <a:lnTo>
                    <a:pt x="502717" y="679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95599" y="1796414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304800" y="0"/>
                  </a:lnTo>
                  <a:lnTo>
                    <a:pt x="346146" y="3827"/>
                  </a:lnTo>
                  <a:lnTo>
                    <a:pt x="385806" y="14975"/>
                  </a:lnTo>
                  <a:lnTo>
                    <a:pt x="423416" y="32944"/>
                  </a:lnTo>
                  <a:lnTo>
                    <a:pt x="458611" y="57234"/>
                  </a:lnTo>
                  <a:lnTo>
                    <a:pt x="491028" y="87345"/>
                  </a:lnTo>
                  <a:lnTo>
                    <a:pt x="520303" y="122777"/>
                  </a:lnTo>
                  <a:lnTo>
                    <a:pt x="546072" y="163029"/>
                  </a:lnTo>
                  <a:lnTo>
                    <a:pt x="567972" y="207602"/>
                  </a:lnTo>
                  <a:lnTo>
                    <a:pt x="585638" y="255996"/>
                  </a:lnTo>
                  <a:lnTo>
                    <a:pt x="598707" y="307710"/>
                  </a:lnTo>
                  <a:lnTo>
                    <a:pt x="606816" y="362245"/>
                  </a:lnTo>
                  <a:lnTo>
                    <a:pt x="609600" y="419100"/>
                  </a:lnTo>
                  <a:lnTo>
                    <a:pt x="606816" y="475981"/>
                  </a:lnTo>
                  <a:lnTo>
                    <a:pt x="598707" y="530533"/>
                  </a:lnTo>
                  <a:lnTo>
                    <a:pt x="585638" y="582257"/>
                  </a:lnTo>
                  <a:lnTo>
                    <a:pt x="567972" y="630653"/>
                  </a:lnTo>
                  <a:lnTo>
                    <a:pt x="546072" y="675224"/>
                  </a:lnTo>
                  <a:lnTo>
                    <a:pt x="520303" y="715470"/>
                  </a:lnTo>
                  <a:lnTo>
                    <a:pt x="491028" y="750893"/>
                  </a:lnTo>
                  <a:lnTo>
                    <a:pt x="458611" y="780993"/>
                  </a:lnTo>
                  <a:lnTo>
                    <a:pt x="423416" y="805273"/>
                  </a:lnTo>
                  <a:lnTo>
                    <a:pt x="385806" y="823233"/>
                  </a:lnTo>
                  <a:lnTo>
                    <a:pt x="346146" y="834375"/>
                  </a:lnTo>
                  <a:lnTo>
                    <a:pt x="3048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80079" y="1840788"/>
              <a:ext cx="443712" cy="383743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83641" y="1976843"/>
            <a:ext cx="17907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55" dirty="0">
                <a:latin typeface="Cambria"/>
                <a:cs typeface="Cambria"/>
              </a:rPr>
              <a:t>Y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3641" y="2510421"/>
            <a:ext cx="1784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120" dirty="0">
                <a:latin typeface="Cambria"/>
                <a:cs typeface="Cambria"/>
              </a:rPr>
              <a:t>Z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823840" y="1747824"/>
            <a:ext cx="2668270" cy="875665"/>
            <a:chOff x="4823840" y="1747824"/>
            <a:chExt cx="2668270" cy="875665"/>
          </a:xfrm>
        </p:grpSpPr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47798" y="1874276"/>
              <a:ext cx="743698" cy="22973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180964" y="1880734"/>
              <a:ext cx="687070" cy="171450"/>
            </a:xfrm>
            <a:custGeom>
              <a:avLst/>
              <a:gdLst/>
              <a:ahLst/>
              <a:cxnLst/>
              <a:rect l="l" t="t" r="r" b="b"/>
              <a:pathLst>
                <a:path w="687070" h="171450">
                  <a:moveTo>
                    <a:pt x="577797" y="105812"/>
                  </a:moveTo>
                  <a:lnTo>
                    <a:pt x="523239" y="135262"/>
                  </a:lnTo>
                  <a:lnTo>
                    <a:pt x="517423" y="140148"/>
                  </a:lnTo>
                  <a:lnTo>
                    <a:pt x="514048" y="146629"/>
                  </a:lnTo>
                  <a:lnTo>
                    <a:pt x="513363" y="153872"/>
                  </a:lnTo>
                  <a:lnTo>
                    <a:pt x="515620" y="161043"/>
                  </a:lnTo>
                  <a:lnTo>
                    <a:pt x="520434" y="166862"/>
                  </a:lnTo>
                  <a:lnTo>
                    <a:pt x="526891" y="170251"/>
                  </a:lnTo>
                  <a:lnTo>
                    <a:pt x="534158" y="170973"/>
                  </a:lnTo>
                  <a:lnTo>
                    <a:pt x="541401" y="168790"/>
                  </a:lnTo>
                  <a:lnTo>
                    <a:pt x="653677" y="108084"/>
                  </a:lnTo>
                  <a:lnTo>
                    <a:pt x="648081" y="108084"/>
                  </a:lnTo>
                  <a:lnTo>
                    <a:pt x="577797" y="105812"/>
                  </a:lnTo>
                  <a:close/>
                </a:path>
                <a:path w="687070" h="171450">
                  <a:moveTo>
                    <a:pt x="610920" y="87932"/>
                  </a:moveTo>
                  <a:lnTo>
                    <a:pt x="577797" y="105812"/>
                  </a:lnTo>
                  <a:lnTo>
                    <a:pt x="648081" y="108084"/>
                  </a:lnTo>
                  <a:lnTo>
                    <a:pt x="648174" y="105290"/>
                  </a:lnTo>
                  <a:lnTo>
                    <a:pt x="638556" y="105290"/>
                  </a:lnTo>
                  <a:lnTo>
                    <a:pt x="610920" y="87932"/>
                  </a:lnTo>
                  <a:close/>
                </a:path>
                <a:path w="687070" h="171450">
                  <a:moveTo>
                    <a:pt x="539682" y="0"/>
                  </a:moveTo>
                  <a:lnTo>
                    <a:pt x="532415" y="230"/>
                  </a:lnTo>
                  <a:lnTo>
                    <a:pt x="525768" y="3175"/>
                  </a:lnTo>
                  <a:lnTo>
                    <a:pt x="520573" y="8643"/>
                  </a:lnTo>
                  <a:lnTo>
                    <a:pt x="517898" y="15716"/>
                  </a:lnTo>
                  <a:lnTo>
                    <a:pt x="518128" y="23026"/>
                  </a:lnTo>
                  <a:lnTo>
                    <a:pt x="521073" y="29717"/>
                  </a:lnTo>
                  <a:lnTo>
                    <a:pt x="526542" y="34932"/>
                  </a:lnTo>
                  <a:lnTo>
                    <a:pt x="578900" y="67820"/>
                  </a:lnTo>
                  <a:lnTo>
                    <a:pt x="649351" y="70111"/>
                  </a:lnTo>
                  <a:lnTo>
                    <a:pt x="648174" y="105290"/>
                  </a:lnTo>
                  <a:lnTo>
                    <a:pt x="648081" y="108084"/>
                  </a:lnTo>
                  <a:lnTo>
                    <a:pt x="653677" y="108084"/>
                  </a:lnTo>
                  <a:lnTo>
                    <a:pt x="686562" y="90304"/>
                  </a:lnTo>
                  <a:lnTo>
                    <a:pt x="546735" y="2674"/>
                  </a:lnTo>
                  <a:lnTo>
                    <a:pt x="539682" y="0"/>
                  </a:lnTo>
                  <a:close/>
                </a:path>
                <a:path w="687070" h="171450">
                  <a:moveTo>
                    <a:pt x="1270" y="49029"/>
                  </a:moveTo>
                  <a:lnTo>
                    <a:pt x="0" y="87129"/>
                  </a:lnTo>
                  <a:lnTo>
                    <a:pt x="577797" y="105812"/>
                  </a:lnTo>
                  <a:lnTo>
                    <a:pt x="610920" y="87932"/>
                  </a:lnTo>
                  <a:lnTo>
                    <a:pt x="578900" y="67820"/>
                  </a:lnTo>
                  <a:lnTo>
                    <a:pt x="1270" y="49029"/>
                  </a:lnTo>
                  <a:close/>
                </a:path>
                <a:path w="687070" h="171450">
                  <a:moveTo>
                    <a:pt x="639699" y="72397"/>
                  </a:moveTo>
                  <a:lnTo>
                    <a:pt x="610920" y="87932"/>
                  </a:lnTo>
                  <a:lnTo>
                    <a:pt x="638556" y="105290"/>
                  </a:lnTo>
                  <a:lnTo>
                    <a:pt x="639699" y="72397"/>
                  </a:lnTo>
                  <a:close/>
                </a:path>
                <a:path w="687070" h="171450">
                  <a:moveTo>
                    <a:pt x="649274" y="72397"/>
                  </a:moveTo>
                  <a:lnTo>
                    <a:pt x="639699" y="72397"/>
                  </a:lnTo>
                  <a:lnTo>
                    <a:pt x="638556" y="105290"/>
                  </a:lnTo>
                  <a:lnTo>
                    <a:pt x="648174" y="105290"/>
                  </a:lnTo>
                  <a:lnTo>
                    <a:pt x="649274" y="72397"/>
                  </a:lnTo>
                  <a:close/>
                </a:path>
                <a:path w="687070" h="171450">
                  <a:moveTo>
                    <a:pt x="578900" y="67820"/>
                  </a:moveTo>
                  <a:lnTo>
                    <a:pt x="610920" y="87932"/>
                  </a:lnTo>
                  <a:lnTo>
                    <a:pt x="639699" y="72397"/>
                  </a:lnTo>
                  <a:lnTo>
                    <a:pt x="649274" y="72397"/>
                  </a:lnTo>
                  <a:lnTo>
                    <a:pt x="649351" y="70111"/>
                  </a:lnTo>
                  <a:lnTo>
                    <a:pt x="578900" y="678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49225" y="2390770"/>
              <a:ext cx="741557" cy="23263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181599" y="2397906"/>
              <a:ext cx="686435" cy="171450"/>
            </a:xfrm>
            <a:custGeom>
              <a:avLst/>
              <a:gdLst/>
              <a:ahLst/>
              <a:cxnLst/>
              <a:rect l="l" t="t" r="r" b="b"/>
              <a:pathLst>
                <a:path w="686435" h="171450">
                  <a:moveTo>
                    <a:pt x="577513" y="104716"/>
                  </a:moveTo>
                  <a:lnTo>
                    <a:pt x="524001" y="135743"/>
                  </a:lnTo>
                  <a:lnTo>
                    <a:pt x="518376" y="140793"/>
                  </a:lnTo>
                  <a:lnTo>
                    <a:pt x="515191" y="147379"/>
                  </a:lnTo>
                  <a:lnTo>
                    <a:pt x="514697" y="154656"/>
                  </a:lnTo>
                  <a:lnTo>
                    <a:pt x="517144" y="161778"/>
                  </a:lnTo>
                  <a:lnTo>
                    <a:pt x="522176" y="167459"/>
                  </a:lnTo>
                  <a:lnTo>
                    <a:pt x="528732" y="170652"/>
                  </a:lnTo>
                  <a:lnTo>
                    <a:pt x="536003" y="171154"/>
                  </a:lnTo>
                  <a:lnTo>
                    <a:pt x="543178" y="168763"/>
                  </a:lnTo>
                  <a:lnTo>
                    <a:pt x="653305" y="104882"/>
                  </a:lnTo>
                  <a:lnTo>
                    <a:pt x="577513" y="104716"/>
                  </a:lnTo>
                  <a:close/>
                </a:path>
                <a:path w="686435" h="171450">
                  <a:moveTo>
                    <a:pt x="610282" y="85715"/>
                  </a:moveTo>
                  <a:lnTo>
                    <a:pt x="577513" y="104716"/>
                  </a:lnTo>
                  <a:lnTo>
                    <a:pt x="648080" y="104882"/>
                  </a:lnTo>
                  <a:lnTo>
                    <a:pt x="648080" y="102215"/>
                  </a:lnTo>
                  <a:lnTo>
                    <a:pt x="638428" y="102215"/>
                  </a:lnTo>
                  <a:lnTo>
                    <a:pt x="610282" y="85715"/>
                  </a:lnTo>
                  <a:close/>
                </a:path>
                <a:path w="686435" h="171450">
                  <a:moveTo>
                    <a:pt x="536438" y="0"/>
                  </a:moveTo>
                  <a:lnTo>
                    <a:pt x="529161" y="488"/>
                  </a:lnTo>
                  <a:lnTo>
                    <a:pt x="522575" y="3643"/>
                  </a:lnTo>
                  <a:lnTo>
                    <a:pt x="517525" y="9251"/>
                  </a:lnTo>
                  <a:lnTo>
                    <a:pt x="515058" y="16373"/>
                  </a:lnTo>
                  <a:lnTo>
                    <a:pt x="515508" y="23649"/>
                  </a:lnTo>
                  <a:lnTo>
                    <a:pt x="518650" y="30235"/>
                  </a:lnTo>
                  <a:lnTo>
                    <a:pt x="524255" y="35286"/>
                  </a:lnTo>
                  <a:lnTo>
                    <a:pt x="577702" y="66616"/>
                  </a:lnTo>
                  <a:lnTo>
                    <a:pt x="648080" y="66782"/>
                  </a:lnTo>
                  <a:lnTo>
                    <a:pt x="648080" y="104882"/>
                  </a:lnTo>
                  <a:lnTo>
                    <a:pt x="653305" y="104882"/>
                  </a:lnTo>
                  <a:lnTo>
                    <a:pt x="685926" y="85959"/>
                  </a:lnTo>
                  <a:lnTo>
                    <a:pt x="543560" y="2393"/>
                  </a:lnTo>
                  <a:lnTo>
                    <a:pt x="536438" y="0"/>
                  </a:lnTo>
                  <a:close/>
                </a:path>
                <a:path w="686435" h="171450">
                  <a:moveTo>
                    <a:pt x="0" y="65258"/>
                  </a:moveTo>
                  <a:lnTo>
                    <a:pt x="0" y="103358"/>
                  </a:lnTo>
                  <a:lnTo>
                    <a:pt x="577513" y="104716"/>
                  </a:lnTo>
                  <a:lnTo>
                    <a:pt x="610282" y="85715"/>
                  </a:lnTo>
                  <a:lnTo>
                    <a:pt x="577702" y="66616"/>
                  </a:lnTo>
                  <a:lnTo>
                    <a:pt x="0" y="65258"/>
                  </a:lnTo>
                  <a:close/>
                </a:path>
                <a:path w="686435" h="171450">
                  <a:moveTo>
                    <a:pt x="638555" y="69322"/>
                  </a:moveTo>
                  <a:lnTo>
                    <a:pt x="610282" y="85715"/>
                  </a:lnTo>
                  <a:lnTo>
                    <a:pt x="638428" y="102215"/>
                  </a:lnTo>
                  <a:lnTo>
                    <a:pt x="638555" y="69322"/>
                  </a:lnTo>
                  <a:close/>
                </a:path>
                <a:path w="686435" h="171450">
                  <a:moveTo>
                    <a:pt x="648080" y="69322"/>
                  </a:moveTo>
                  <a:lnTo>
                    <a:pt x="638555" y="69322"/>
                  </a:lnTo>
                  <a:lnTo>
                    <a:pt x="638428" y="102215"/>
                  </a:lnTo>
                  <a:lnTo>
                    <a:pt x="648080" y="102215"/>
                  </a:lnTo>
                  <a:lnTo>
                    <a:pt x="648080" y="69322"/>
                  </a:lnTo>
                  <a:close/>
                </a:path>
                <a:path w="686435" h="171450">
                  <a:moveTo>
                    <a:pt x="577702" y="66616"/>
                  </a:moveTo>
                  <a:lnTo>
                    <a:pt x="610282" y="85715"/>
                  </a:lnTo>
                  <a:lnTo>
                    <a:pt x="638555" y="69322"/>
                  </a:lnTo>
                  <a:lnTo>
                    <a:pt x="648080" y="69322"/>
                  </a:lnTo>
                  <a:lnTo>
                    <a:pt x="648080" y="66782"/>
                  </a:lnTo>
                  <a:lnTo>
                    <a:pt x="577702" y="666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44365" y="2157486"/>
              <a:ext cx="1047490" cy="229738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6476618" y="2164728"/>
              <a:ext cx="991235" cy="171450"/>
            </a:xfrm>
            <a:custGeom>
              <a:avLst/>
              <a:gdLst/>
              <a:ahLst/>
              <a:cxnLst/>
              <a:rect l="l" t="t" r="r" b="b"/>
              <a:pathLst>
                <a:path w="991234" h="171450">
                  <a:moveTo>
                    <a:pt x="882457" y="105470"/>
                  </a:moveTo>
                  <a:lnTo>
                    <a:pt x="828294" y="135495"/>
                  </a:lnTo>
                  <a:lnTo>
                    <a:pt x="822497" y="140382"/>
                  </a:lnTo>
                  <a:lnTo>
                    <a:pt x="819165" y="146877"/>
                  </a:lnTo>
                  <a:lnTo>
                    <a:pt x="818524" y="154158"/>
                  </a:lnTo>
                  <a:lnTo>
                    <a:pt x="820801" y="161403"/>
                  </a:lnTo>
                  <a:lnTo>
                    <a:pt x="825706" y="167143"/>
                  </a:lnTo>
                  <a:lnTo>
                    <a:pt x="832230" y="170467"/>
                  </a:lnTo>
                  <a:lnTo>
                    <a:pt x="839517" y="171100"/>
                  </a:lnTo>
                  <a:lnTo>
                    <a:pt x="846708" y="168769"/>
                  </a:lnTo>
                  <a:lnTo>
                    <a:pt x="958279" y="107047"/>
                  </a:lnTo>
                  <a:lnTo>
                    <a:pt x="952880" y="107047"/>
                  </a:lnTo>
                  <a:lnTo>
                    <a:pt x="882457" y="105470"/>
                  </a:lnTo>
                  <a:close/>
                </a:path>
                <a:path w="991234" h="171450">
                  <a:moveTo>
                    <a:pt x="915497" y="87155"/>
                  </a:moveTo>
                  <a:lnTo>
                    <a:pt x="882457" y="105470"/>
                  </a:lnTo>
                  <a:lnTo>
                    <a:pt x="952880" y="107047"/>
                  </a:lnTo>
                  <a:lnTo>
                    <a:pt x="952937" y="104253"/>
                  </a:lnTo>
                  <a:lnTo>
                    <a:pt x="943355" y="104253"/>
                  </a:lnTo>
                  <a:lnTo>
                    <a:pt x="915497" y="87155"/>
                  </a:lnTo>
                  <a:close/>
                </a:path>
                <a:path w="991234" h="171450">
                  <a:moveTo>
                    <a:pt x="843393" y="0"/>
                  </a:moveTo>
                  <a:lnTo>
                    <a:pt x="836088" y="287"/>
                  </a:lnTo>
                  <a:lnTo>
                    <a:pt x="829427" y="3313"/>
                  </a:lnTo>
                  <a:lnTo>
                    <a:pt x="824229" y="8876"/>
                  </a:lnTo>
                  <a:lnTo>
                    <a:pt x="821650" y="16000"/>
                  </a:lnTo>
                  <a:lnTo>
                    <a:pt x="821975" y="23290"/>
                  </a:lnTo>
                  <a:lnTo>
                    <a:pt x="825015" y="29914"/>
                  </a:lnTo>
                  <a:lnTo>
                    <a:pt x="830579" y="35038"/>
                  </a:lnTo>
                  <a:lnTo>
                    <a:pt x="883461" y="67493"/>
                  </a:lnTo>
                  <a:lnTo>
                    <a:pt x="953642" y="69074"/>
                  </a:lnTo>
                  <a:lnTo>
                    <a:pt x="952937" y="104253"/>
                  </a:lnTo>
                  <a:lnTo>
                    <a:pt x="952880" y="107047"/>
                  </a:lnTo>
                  <a:lnTo>
                    <a:pt x="958279" y="107047"/>
                  </a:lnTo>
                  <a:lnTo>
                    <a:pt x="991107" y="88886"/>
                  </a:lnTo>
                  <a:lnTo>
                    <a:pt x="850519" y="2653"/>
                  </a:lnTo>
                  <a:lnTo>
                    <a:pt x="843393" y="0"/>
                  </a:lnTo>
                  <a:close/>
                </a:path>
                <a:path w="991234" h="171450">
                  <a:moveTo>
                    <a:pt x="761" y="47611"/>
                  </a:moveTo>
                  <a:lnTo>
                    <a:pt x="0" y="85711"/>
                  </a:lnTo>
                  <a:lnTo>
                    <a:pt x="882457" y="105470"/>
                  </a:lnTo>
                  <a:lnTo>
                    <a:pt x="915497" y="87155"/>
                  </a:lnTo>
                  <a:lnTo>
                    <a:pt x="883461" y="67493"/>
                  </a:lnTo>
                  <a:lnTo>
                    <a:pt x="761" y="47611"/>
                  </a:lnTo>
                  <a:close/>
                </a:path>
                <a:path w="991234" h="171450">
                  <a:moveTo>
                    <a:pt x="943990" y="71360"/>
                  </a:moveTo>
                  <a:lnTo>
                    <a:pt x="915497" y="87155"/>
                  </a:lnTo>
                  <a:lnTo>
                    <a:pt x="943355" y="104253"/>
                  </a:lnTo>
                  <a:lnTo>
                    <a:pt x="943990" y="71360"/>
                  </a:lnTo>
                  <a:close/>
                </a:path>
                <a:path w="991234" h="171450">
                  <a:moveTo>
                    <a:pt x="953597" y="71360"/>
                  </a:moveTo>
                  <a:lnTo>
                    <a:pt x="943990" y="71360"/>
                  </a:lnTo>
                  <a:lnTo>
                    <a:pt x="943355" y="104253"/>
                  </a:lnTo>
                  <a:lnTo>
                    <a:pt x="952937" y="104253"/>
                  </a:lnTo>
                  <a:lnTo>
                    <a:pt x="953597" y="71360"/>
                  </a:lnTo>
                  <a:close/>
                </a:path>
                <a:path w="991234" h="171450">
                  <a:moveTo>
                    <a:pt x="883461" y="67493"/>
                  </a:moveTo>
                  <a:lnTo>
                    <a:pt x="915497" y="87155"/>
                  </a:lnTo>
                  <a:lnTo>
                    <a:pt x="943990" y="71360"/>
                  </a:lnTo>
                  <a:lnTo>
                    <a:pt x="953597" y="71360"/>
                  </a:lnTo>
                  <a:lnTo>
                    <a:pt x="953642" y="69074"/>
                  </a:lnTo>
                  <a:lnTo>
                    <a:pt x="883461" y="674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23840" y="1747824"/>
              <a:ext cx="440715" cy="38374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823840" y="2233599"/>
              <a:ext cx="433209" cy="383743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4956555" y="2283218"/>
            <a:ext cx="14478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Y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838825" y="1767839"/>
            <a:ext cx="2872105" cy="1123950"/>
            <a:chOff x="5838825" y="1767839"/>
            <a:chExt cx="2872105" cy="1123950"/>
          </a:xfrm>
        </p:grpSpPr>
        <p:sp>
          <p:nvSpPr>
            <p:cNvPr id="30" name="object 30"/>
            <p:cNvSpPr/>
            <p:nvPr/>
          </p:nvSpPr>
          <p:spPr>
            <a:xfrm>
              <a:off x="5867400" y="1796414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304800" y="0"/>
                  </a:lnTo>
                  <a:lnTo>
                    <a:pt x="346146" y="3827"/>
                  </a:lnTo>
                  <a:lnTo>
                    <a:pt x="385806" y="14975"/>
                  </a:lnTo>
                  <a:lnTo>
                    <a:pt x="423416" y="32944"/>
                  </a:lnTo>
                  <a:lnTo>
                    <a:pt x="458611" y="57234"/>
                  </a:lnTo>
                  <a:lnTo>
                    <a:pt x="491028" y="87345"/>
                  </a:lnTo>
                  <a:lnTo>
                    <a:pt x="520303" y="122777"/>
                  </a:lnTo>
                  <a:lnTo>
                    <a:pt x="546072" y="163029"/>
                  </a:lnTo>
                  <a:lnTo>
                    <a:pt x="567972" y="207602"/>
                  </a:lnTo>
                  <a:lnTo>
                    <a:pt x="585638" y="255996"/>
                  </a:lnTo>
                  <a:lnTo>
                    <a:pt x="598707" y="307710"/>
                  </a:lnTo>
                  <a:lnTo>
                    <a:pt x="606816" y="362245"/>
                  </a:lnTo>
                  <a:lnTo>
                    <a:pt x="609600" y="419100"/>
                  </a:lnTo>
                  <a:lnTo>
                    <a:pt x="606816" y="475981"/>
                  </a:lnTo>
                  <a:lnTo>
                    <a:pt x="598707" y="530533"/>
                  </a:lnTo>
                  <a:lnTo>
                    <a:pt x="585638" y="582257"/>
                  </a:lnTo>
                  <a:lnTo>
                    <a:pt x="567972" y="630653"/>
                  </a:lnTo>
                  <a:lnTo>
                    <a:pt x="546072" y="675224"/>
                  </a:lnTo>
                  <a:lnTo>
                    <a:pt x="520303" y="715470"/>
                  </a:lnTo>
                  <a:lnTo>
                    <a:pt x="491028" y="750893"/>
                  </a:lnTo>
                  <a:lnTo>
                    <a:pt x="458611" y="780993"/>
                  </a:lnTo>
                  <a:lnTo>
                    <a:pt x="423416" y="805273"/>
                  </a:lnTo>
                  <a:lnTo>
                    <a:pt x="385806" y="823233"/>
                  </a:lnTo>
                  <a:lnTo>
                    <a:pt x="346146" y="834375"/>
                  </a:lnTo>
                  <a:lnTo>
                    <a:pt x="3048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900188" y="2538233"/>
              <a:ext cx="591359" cy="229738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6933436" y="2542893"/>
              <a:ext cx="534670" cy="171450"/>
            </a:xfrm>
            <a:custGeom>
              <a:avLst/>
              <a:gdLst/>
              <a:ahLst/>
              <a:cxnLst/>
              <a:rect l="l" t="t" r="r" b="b"/>
              <a:pathLst>
                <a:path w="534670" h="171450">
                  <a:moveTo>
                    <a:pt x="425154" y="106302"/>
                  </a:moveTo>
                  <a:lnTo>
                    <a:pt x="370587" y="135155"/>
                  </a:lnTo>
                  <a:lnTo>
                    <a:pt x="364749" y="139969"/>
                  </a:lnTo>
                  <a:lnTo>
                    <a:pt x="361316" y="146427"/>
                  </a:lnTo>
                  <a:lnTo>
                    <a:pt x="360550" y="153693"/>
                  </a:lnTo>
                  <a:lnTo>
                    <a:pt x="362713" y="160936"/>
                  </a:lnTo>
                  <a:lnTo>
                    <a:pt x="367454" y="166774"/>
                  </a:lnTo>
                  <a:lnTo>
                    <a:pt x="373873" y="170207"/>
                  </a:lnTo>
                  <a:lnTo>
                    <a:pt x="381126" y="170973"/>
                  </a:lnTo>
                  <a:lnTo>
                    <a:pt x="388367" y="168810"/>
                  </a:lnTo>
                  <a:lnTo>
                    <a:pt x="501115" y="109247"/>
                  </a:lnTo>
                  <a:lnTo>
                    <a:pt x="495682" y="109247"/>
                  </a:lnTo>
                  <a:lnTo>
                    <a:pt x="425154" y="106302"/>
                  </a:lnTo>
                  <a:close/>
                </a:path>
                <a:path w="534670" h="171450">
                  <a:moveTo>
                    <a:pt x="458665" y="88582"/>
                  </a:moveTo>
                  <a:lnTo>
                    <a:pt x="425154" y="106302"/>
                  </a:lnTo>
                  <a:lnTo>
                    <a:pt x="495682" y="109247"/>
                  </a:lnTo>
                  <a:lnTo>
                    <a:pt x="495800" y="106302"/>
                  </a:lnTo>
                  <a:lnTo>
                    <a:pt x="486317" y="106302"/>
                  </a:lnTo>
                  <a:lnTo>
                    <a:pt x="458665" y="88582"/>
                  </a:lnTo>
                  <a:close/>
                </a:path>
                <a:path w="534670" h="171450">
                  <a:moveTo>
                    <a:pt x="388280" y="0"/>
                  </a:moveTo>
                  <a:lnTo>
                    <a:pt x="380969" y="186"/>
                  </a:lnTo>
                  <a:lnTo>
                    <a:pt x="374278" y="3087"/>
                  </a:lnTo>
                  <a:lnTo>
                    <a:pt x="369063" y="8536"/>
                  </a:lnTo>
                  <a:lnTo>
                    <a:pt x="366295" y="15591"/>
                  </a:lnTo>
                  <a:lnTo>
                    <a:pt x="366444" y="22871"/>
                  </a:lnTo>
                  <a:lnTo>
                    <a:pt x="369331" y="29557"/>
                  </a:lnTo>
                  <a:lnTo>
                    <a:pt x="374778" y="34825"/>
                  </a:lnTo>
                  <a:lnTo>
                    <a:pt x="426875" y="68210"/>
                  </a:lnTo>
                  <a:lnTo>
                    <a:pt x="497206" y="71147"/>
                  </a:lnTo>
                  <a:lnTo>
                    <a:pt x="495800" y="106302"/>
                  </a:lnTo>
                  <a:lnTo>
                    <a:pt x="495682" y="109247"/>
                  </a:lnTo>
                  <a:lnTo>
                    <a:pt x="501115" y="109247"/>
                  </a:lnTo>
                  <a:lnTo>
                    <a:pt x="534290" y="91721"/>
                  </a:lnTo>
                  <a:lnTo>
                    <a:pt x="395352" y="2694"/>
                  </a:lnTo>
                  <a:lnTo>
                    <a:pt x="388280" y="0"/>
                  </a:lnTo>
                  <a:close/>
                </a:path>
                <a:path w="534670" h="171450">
                  <a:moveTo>
                    <a:pt x="1525" y="50446"/>
                  </a:moveTo>
                  <a:lnTo>
                    <a:pt x="0" y="88582"/>
                  </a:lnTo>
                  <a:lnTo>
                    <a:pt x="854" y="88582"/>
                  </a:lnTo>
                  <a:lnTo>
                    <a:pt x="425154" y="106302"/>
                  </a:lnTo>
                  <a:lnTo>
                    <a:pt x="458665" y="88582"/>
                  </a:lnTo>
                  <a:lnTo>
                    <a:pt x="426875" y="68210"/>
                  </a:lnTo>
                  <a:lnTo>
                    <a:pt x="1525" y="50446"/>
                  </a:lnTo>
                  <a:close/>
                </a:path>
                <a:path w="534670" h="171450">
                  <a:moveTo>
                    <a:pt x="487554" y="73306"/>
                  </a:moveTo>
                  <a:lnTo>
                    <a:pt x="458665" y="88582"/>
                  </a:lnTo>
                  <a:lnTo>
                    <a:pt x="486317" y="106302"/>
                  </a:lnTo>
                  <a:lnTo>
                    <a:pt x="486153" y="106302"/>
                  </a:lnTo>
                  <a:lnTo>
                    <a:pt x="487554" y="73306"/>
                  </a:lnTo>
                  <a:close/>
                </a:path>
                <a:path w="534670" h="171450">
                  <a:moveTo>
                    <a:pt x="497120" y="73306"/>
                  </a:moveTo>
                  <a:lnTo>
                    <a:pt x="487554" y="73306"/>
                  </a:lnTo>
                  <a:lnTo>
                    <a:pt x="486153" y="106302"/>
                  </a:lnTo>
                  <a:lnTo>
                    <a:pt x="495800" y="106302"/>
                  </a:lnTo>
                  <a:lnTo>
                    <a:pt x="497120" y="73306"/>
                  </a:lnTo>
                  <a:close/>
                </a:path>
                <a:path w="534670" h="171450">
                  <a:moveTo>
                    <a:pt x="426875" y="68210"/>
                  </a:moveTo>
                  <a:lnTo>
                    <a:pt x="458665" y="88582"/>
                  </a:lnTo>
                  <a:lnTo>
                    <a:pt x="487554" y="73306"/>
                  </a:lnTo>
                  <a:lnTo>
                    <a:pt x="497120" y="73306"/>
                  </a:lnTo>
                  <a:lnTo>
                    <a:pt x="497206" y="71147"/>
                  </a:lnTo>
                  <a:lnTo>
                    <a:pt x="426875" y="682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043918" y="2385452"/>
              <a:ext cx="666992" cy="22973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8076564" y="2391275"/>
              <a:ext cx="610870" cy="171450"/>
            </a:xfrm>
            <a:custGeom>
              <a:avLst/>
              <a:gdLst/>
              <a:ahLst/>
              <a:cxnLst/>
              <a:rect l="l" t="t" r="r" b="b"/>
              <a:pathLst>
                <a:path w="610870" h="171450">
                  <a:moveTo>
                    <a:pt x="501460" y="106028"/>
                  </a:moveTo>
                  <a:lnTo>
                    <a:pt x="446912" y="135262"/>
                  </a:lnTo>
                  <a:lnTo>
                    <a:pt x="441074" y="140077"/>
                  </a:lnTo>
                  <a:lnTo>
                    <a:pt x="437641" y="146534"/>
                  </a:lnTo>
                  <a:lnTo>
                    <a:pt x="436876" y="153800"/>
                  </a:lnTo>
                  <a:lnTo>
                    <a:pt x="439038" y="161043"/>
                  </a:lnTo>
                  <a:lnTo>
                    <a:pt x="443906" y="166879"/>
                  </a:lnTo>
                  <a:lnTo>
                    <a:pt x="450357" y="170299"/>
                  </a:lnTo>
                  <a:lnTo>
                    <a:pt x="457594" y="171027"/>
                  </a:lnTo>
                  <a:lnTo>
                    <a:pt x="464819" y="168790"/>
                  </a:lnTo>
                  <a:lnTo>
                    <a:pt x="577359" y="108592"/>
                  </a:lnTo>
                  <a:lnTo>
                    <a:pt x="571880" y="108592"/>
                  </a:lnTo>
                  <a:lnTo>
                    <a:pt x="501460" y="106028"/>
                  </a:lnTo>
                  <a:close/>
                </a:path>
                <a:path w="610870" h="171450">
                  <a:moveTo>
                    <a:pt x="534739" y="88192"/>
                  </a:moveTo>
                  <a:lnTo>
                    <a:pt x="501460" y="106028"/>
                  </a:lnTo>
                  <a:lnTo>
                    <a:pt x="571880" y="108592"/>
                  </a:lnTo>
                  <a:lnTo>
                    <a:pt x="571988" y="105671"/>
                  </a:lnTo>
                  <a:lnTo>
                    <a:pt x="562355" y="105671"/>
                  </a:lnTo>
                  <a:lnTo>
                    <a:pt x="534739" y="88192"/>
                  </a:lnTo>
                  <a:close/>
                </a:path>
                <a:path w="610870" h="171450">
                  <a:moveTo>
                    <a:pt x="463843" y="0"/>
                  </a:moveTo>
                  <a:lnTo>
                    <a:pt x="456533" y="230"/>
                  </a:lnTo>
                  <a:lnTo>
                    <a:pt x="449841" y="3175"/>
                  </a:lnTo>
                  <a:lnTo>
                    <a:pt x="444626" y="8643"/>
                  </a:lnTo>
                  <a:lnTo>
                    <a:pt x="441952" y="15698"/>
                  </a:lnTo>
                  <a:lnTo>
                    <a:pt x="442182" y="22979"/>
                  </a:lnTo>
                  <a:lnTo>
                    <a:pt x="445127" y="29664"/>
                  </a:lnTo>
                  <a:lnTo>
                    <a:pt x="450595" y="34932"/>
                  </a:lnTo>
                  <a:lnTo>
                    <a:pt x="502717" y="67923"/>
                  </a:lnTo>
                  <a:lnTo>
                    <a:pt x="573277" y="70492"/>
                  </a:lnTo>
                  <a:lnTo>
                    <a:pt x="571988" y="105671"/>
                  </a:lnTo>
                  <a:lnTo>
                    <a:pt x="571880" y="108592"/>
                  </a:lnTo>
                  <a:lnTo>
                    <a:pt x="577359" y="108592"/>
                  </a:lnTo>
                  <a:lnTo>
                    <a:pt x="610361" y="90939"/>
                  </a:lnTo>
                  <a:lnTo>
                    <a:pt x="470915" y="2674"/>
                  </a:lnTo>
                  <a:lnTo>
                    <a:pt x="463843" y="0"/>
                  </a:lnTo>
                  <a:close/>
                </a:path>
                <a:path w="610870" h="171450">
                  <a:moveTo>
                    <a:pt x="1269" y="49664"/>
                  </a:moveTo>
                  <a:lnTo>
                    <a:pt x="0" y="87764"/>
                  </a:lnTo>
                  <a:lnTo>
                    <a:pt x="501460" y="106028"/>
                  </a:lnTo>
                  <a:lnTo>
                    <a:pt x="534739" y="88192"/>
                  </a:lnTo>
                  <a:lnTo>
                    <a:pt x="502717" y="67923"/>
                  </a:lnTo>
                  <a:lnTo>
                    <a:pt x="1269" y="49664"/>
                  </a:lnTo>
                  <a:close/>
                </a:path>
                <a:path w="610870" h="171450">
                  <a:moveTo>
                    <a:pt x="563499" y="72778"/>
                  </a:moveTo>
                  <a:lnTo>
                    <a:pt x="534739" y="88192"/>
                  </a:lnTo>
                  <a:lnTo>
                    <a:pt x="562355" y="105671"/>
                  </a:lnTo>
                  <a:lnTo>
                    <a:pt x="563499" y="72778"/>
                  </a:lnTo>
                  <a:close/>
                </a:path>
                <a:path w="610870" h="171450">
                  <a:moveTo>
                    <a:pt x="573194" y="72778"/>
                  </a:moveTo>
                  <a:lnTo>
                    <a:pt x="563499" y="72778"/>
                  </a:lnTo>
                  <a:lnTo>
                    <a:pt x="562355" y="105671"/>
                  </a:lnTo>
                  <a:lnTo>
                    <a:pt x="571988" y="105671"/>
                  </a:lnTo>
                  <a:lnTo>
                    <a:pt x="573194" y="72778"/>
                  </a:lnTo>
                  <a:close/>
                </a:path>
                <a:path w="610870" h="171450">
                  <a:moveTo>
                    <a:pt x="502717" y="67923"/>
                  </a:moveTo>
                  <a:lnTo>
                    <a:pt x="534739" y="88192"/>
                  </a:lnTo>
                  <a:lnTo>
                    <a:pt x="563499" y="72778"/>
                  </a:lnTo>
                  <a:lnTo>
                    <a:pt x="573194" y="72778"/>
                  </a:lnTo>
                  <a:lnTo>
                    <a:pt x="573277" y="70492"/>
                  </a:lnTo>
                  <a:lnTo>
                    <a:pt x="502717" y="679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467600" y="2025014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304800" y="0"/>
                  </a:lnTo>
                  <a:lnTo>
                    <a:pt x="346146" y="3827"/>
                  </a:lnTo>
                  <a:lnTo>
                    <a:pt x="385806" y="14975"/>
                  </a:lnTo>
                  <a:lnTo>
                    <a:pt x="423416" y="32944"/>
                  </a:lnTo>
                  <a:lnTo>
                    <a:pt x="458611" y="57234"/>
                  </a:lnTo>
                  <a:lnTo>
                    <a:pt x="491028" y="87345"/>
                  </a:lnTo>
                  <a:lnTo>
                    <a:pt x="520303" y="122777"/>
                  </a:lnTo>
                  <a:lnTo>
                    <a:pt x="546072" y="163029"/>
                  </a:lnTo>
                  <a:lnTo>
                    <a:pt x="567972" y="207602"/>
                  </a:lnTo>
                  <a:lnTo>
                    <a:pt x="585638" y="255996"/>
                  </a:lnTo>
                  <a:lnTo>
                    <a:pt x="598707" y="307710"/>
                  </a:lnTo>
                  <a:lnTo>
                    <a:pt x="606816" y="362245"/>
                  </a:lnTo>
                  <a:lnTo>
                    <a:pt x="609600" y="419100"/>
                  </a:lnTo>
                  <a:lnTo>
                    <a:pt x="606816" y="475981"/>
                  </a:lnTo>
                  <a:lnTo>
                    <a:pt x="598707" y="530533"/>
                  </a:lnTo>
                  <a:lnTo>
                    <a:pt x="585638" y="582257"/>
                  </a:lnTo>
                  <a:lnTo>
                    <a:pt x="567972" y="630653"/>
                  </a:lnTo>
                  <a:lnTo>
                    <a:pt x="546072" y="675224"/>
                  </a:lnTo>
                  <a:lnTo>
                    <a:pt x="520303" y="715470"/>
                  </a:lnTo>
                  <a:lnTo>
                    <a:pt x="491028" y="750893"/>
                  </a:lnTo>
                  <a:lnTo>
                    <a:pt x="458611" y="780993"/>
                  </a:lnTo>
                  <a:lnTo>
                    <a:pt x="423416" y="805273"/>
                  </a:lnTo>
                  <a:lnTo>
                    <a:pt x="385806" y="823233"/>
                  </a:lnTo>
                  <a:lnTo>
                    <a:pt x="346146" y="834375"/>
                  </a:lnTo>
                  <a:lnTo>
                    <a:pt x="3048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175625" y="2070150"/>
              <a:ext cx="443712" cy="383743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3813047" y="1891042"/>
            <a:ext cx="1549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309864" y="2119769"/>
            <a:ext cx="1549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9" name="object 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576186" y="2384983"/>
            <a:ext cx="424218" cy="383743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6709156" y="2435745"/>
            <a:ext cx="13525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Z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136648" y="1797570"/>
            <a:ext cx="297180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832100" algn="l"/>
              </a:tabLst>
            </a:pPr>
            <a:r>
              <a:rPr sz="1800" b="1" spc="35" dirty="0">
                <a:latin typeface="Cambria"/>
                <a:cs typeface="Cambria"/>
              </a:rPr>
              <a:t>X</a:t>
            </a:r>
            <a:r>
              <a:rPr sz="1800" b="1" dirty="0">
                <a:latin typeface="Cambria"/>
                <a:cs typeface="Cambria"/>
              </a:rPr>
              <a:t>	</a:t>
            </a:r>
            <a:r>
              <a:rPr sz="1800" b="1" spc="-5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2" name="object 4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652641" y="1840788"/>
            <a:ext cx="559130" cy="383743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6785609" y="1891042"/>
            <a:ext cx="27051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25" dirty="0">
                <a:latin typeface="Calibri"/>
                <a:cs typeface="Calibri"/>
              </a:rPr>
              <a:t>XY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2060448" y="2434348"/>
            <a:ext cx="33147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114" dirty="0">
                <a:latin typeface="Cambria"/>
                <a:cs typeface="Cambria"/>
              </a:rPr>
              <a:t>YZ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352550" y="1073886"/>
            <a:ext cx="4577080" cy="646430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2384" rIns="0" bIns="0" rtlCol="0">
            <a:spAutoFit/>
          </a:bodyPr>
          <a:lstStyle/>
          <a:p>
            <a:pPr marL="548640">
              <a:lnSpc>
                <a:spcPct val="100000"/>
              </a:lnSpc>
              <a:spcBef>
                <a:spcPts val="254"/>
              </a:spcBef>
              <a:tabLst>
                <a:tab pos="1371600" algn="l"/>
              </a:tabLst>
            </a:pPr>
            <a:r>
              <a:rPr sz="3200" spc="-25" dirty="0">
                <a:latin typeface="Trebuchet MS"/>
                <a:cs typeface="Trebuchet MS"/>
              </a:rPr>
              <a:t>b)</a:t>
            </a:r>
            <a:r>
              <a:rPr sz="3200" dirty="0">
                <a:latin typeface="Trebuchet MS"/>
                <a:cs typeface="Trebuchet MS"/>
              </a:rPr>
              <a:t>	</a:t>
            </a:r>
            <a:r>
              <a:rPr sz="3600" spc="60" dirty="0">
                <a:latin typeface="Trebuchet MS"/>
                <a:cs typeface="Trebuchet MS"/>
              </a:rPr>
              <a:t>X</a:t>
            </a:r>
            <a:r>
              <a:rPr sz="3600" spc="-60" dirty="0">
                <a:latin typeface="Trebuchet MS"/>
                <a:cs typeface="Trebuchet MS"/>
              </a:rPr>
              <a:t> </a:t>
            </a:r>
            <a:r>
              <a:rPr sz="3600" spc="-95" dirty="0">
                <a:latin typeface="Trebuchet MS"/>
                <a:cs typeface="Trebuchet MS"/>
              </a:rPr>
              <a:t>(Y.Z)=(X.Y)</a:t>
            </a:r>
            <a:r>
              <a:rPr sz="3600" spc="-60" dirty="0">
                <a:latin typeface="Trebuchet MS"/>
                <a:cs typeface="Trebuchet MS"/>
              </a:rPr>
              <a:t> </a:t>
            </a:r>
            <a:r>
              <a:rPr sz="3600" spc="-50" dirty="0">
                <a:latin typeface="Trebuchet MS"/>
                <a:cs typeface="Trebuchet MS"/>
              </a:rPr>
              <a:t>Z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46" name="object 46"/>
          <p:cNvSpPr txBox="1">
            <a:spLocks noGrp="1"/>
          </p:cNvSpPr>
          <p:nvPr>
            <p:ph type="title"/>
          </p:nvPr>
        </p:nvSpPr>
        <p:spPr>
          <a:xfrm>
            <a:off x="1007529" y="19342"/>
            <a:ext cx="44361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u="none" dirty="0">
                <a:solidFill>
                  <a:srgbClr val="C00000"/>
                </a:solidFill>
                <a:latin typeface="Arial"/>
                <a:cs typeface="Arial"/>
              </a:rPr>
              <a:t>6.</a:t>
            </a:r>
            <a:r>
              <a:rPr sz="4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Associative</a:t>
            </a:r>
            <a:r>
              <a:rPr sz="4000" b="1" u="sng" spc="14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4000" b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Law</a:t>
            </a:r>
            <a:endParaRPr sz="40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905380" y="572553"/>
            <a:ext cx="304863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dirty="0">
                <a:latin typeface="Cambria"/>
                <a:cs typeface="Cambria"/>
              </a:rPr>
              <a:t>The</a:t>
            </a:r>
            <a:r>
              <a:rPr sz="2800" spc="35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law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states</a:t>
            </a:r>
            <a:r>
              <a:rPr sz="2800" spc="60" dirty="0">
                <a:latin typeface="Cambria"/>
                <a:cs typeface="Cambria"/>
              </a:rPr>
              <a:t> </a:t>
            </a:r>
            <a:r>
              <a:rPr sz="2800" spc="-20" dirty="0">
                <a:latin typeface="Cambria"/>
                <a:cs typeface="Cambria"/>
              </a:rPr>
              <a:t>that,</a:t>
            </a:r>
            <a:endParaRPr sz="2800">
              <a:latin typeface="Cambria"/>
              <a:cs typeface="Cambria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4331589" y="2147570"/>
            <a:ext cx="400050" cy="97155"/>
            <a:chOff x="4331589" y="2147570"/>
            <a:chExt cx="400050" cy="97155"/>
          </a:xfrm>
        </p:grpSpPr>
        <p:sp>
          <p:nvSpPr>
            <p:cNvPr id="49" name="object 49"/>
            <p:cNvSpPr/>
            <p:nvPr/>
          </p:nvSpPr>
          <p:spPr>
            <a:xfrm>
              <a:off x="4344289" y="2160270"/>
              <a:ext cx="374650" cy="71755"/>
            </a:xfrm>
            <a:custGeom>
              <a:avLst/>
              <a:gdLst/>
              <a:ahLst/>
              <a:cxnLst/>
              <a:rect l="l" t="t" r="r" b="b"/>
              <a:pathLst>
                <a:path w="374650" h="71755">
                  <a:moveTo>
                    <a:pt x="374523" y="0"/>
                  </a:moveTo>
                  <a:lnTo>
                    <a:pt x="0" y="0"/>
                  </a:lnTo>
                  <a:lnTo>
                    <a:pt x="0" y="71500"/>
                  </a:lnTo>
                  <a:lnTo>
                    <a:pt x="374523" y="71500"/>
                  </a:lnTo>
                  <a:lnTo>
                    <a:pt x="37452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344289" y="2160270"/>
              <a:ext cx="374650" cy="71755"/>
            </a:xfrm>
            <a:custGeom>
              <a:avLst/>
              <a:gdLst/>
              <a:ahLst/>
              <a:cxnLst/>
              <a:rect l="l" t="t" r="r" b="b"/>
              <a:pathLst>
                <a:path w="374650" h="71755">
                  <a:moveTo>
                    <a:pt x="0" y="0"/>
                  </a:moveTo>
                  <a:lnTo>
                    <a:pt x="374523" y="0"/>
                  </a:lnTo>
                  <a:lnTo>
                    <a:pt x="374523" y="71500"/>
                  </a:lnTo>
                  <a:lnTo>
                    <a:pt x="0" y="71500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/>
          <p:cNvGrpSpPr/>
          <p:nvPr/>
        </p:nvGrpSpPr>
        <p:grpSpPr>
          <a:xfrm>
            <a:off x="4331589" y="2314829"/>
            <a:ext cx="400050" cy="97155"/>
            <a:chOff x="4331589" y="2314829"/>
            <a:chExt cx="400050" cy="97155"/>
          </a:xfrm>
        </p:grpSpPr>
        <p:sp>
          <p:nvSpPr>
            <p:cNvPr id="52" name="object 52"/>
            <p:cNvSpPr/>
            <p:nvPr/>
          </p:nvSpPr>
          <p:spPr>
            <a:xfrm>
              <a:off x="4344289" y="2327529"/>
              <a:ext cx="374650" cy="71755"/>
            </a:xfrm>
            <a:custGeom>
              <a:avLst/>
              <a:gdLst/>
              <a:ahLst/>
              <a:cxnLst/>
              <a:rect l="l" t="t" r="r" b="b"/>
              <a:pathLst>
                <a:path w="374650" h="71755">
                  <a:moveTo>
                    <a:pt x="374523" y="0"/>
                  </a:moveTo>
                  <a:lnTo>
                    <a:pt x="0" y="0"/>
                  </a:lnTo>
                  <a:lnTo>
                    <a:pt x="0" y="71374"/>
                  </a:lnTo>
                  <a:lnTo>
                    <a:pt x="374523" y="71374"/>
                  </a:lnTo>
                  <a:lnTo>
                    <a:pt x="37452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344289" y="2327529"/>
              <a:ext cx="374650" cy="71755"/>
            </a:xfrm>
            <a:custGeom>
              <a:avLst/>
              <a:gdLst/>
              <a:ahLst/>
              <a:cxnLst/>
              <a:rect l="l" t="t" r="r" b="b"/>
              <a:pathLst>
                <a:path w="374650" h="71755">
                  <a:moveTo>
                    <a:pt x="0" y="0"/>
                  </a:moveTo>
                  <a:lnTo>
                    <a:pt x="374523" y="0"/>
                  </a:lnTo>
                  <a:lnTo>
                    <a:pt x="374523" y="71374"/>
                  </a:lnTo>
                  <a:lnTo>
                    <a:pt x="0" y="71374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4656" y="2103661"/>
            <a:ext cx="516255" cy="229870"/>
            <a:chOff x="8424656" y="2103661"/>
            <a:chExt cx="516255" cy="2298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24656" y="2103661"/>
              <a:ext cx="515762" cy="22973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458072" y="2109416"/>
              <a:ext cx="457834" cy="171450"/>
            </a:xfrm>
            <a:custGeom>
              <a:avLst/>
              <a:gdLst/>
              <a:ahLst/>
              <a:cxnLst/>
              <a:rect l="l" t="t" r="r" b="b"/>
              <a:pathLst>
                <a:path w="457834" h="171450">
                  <a:moveTo>
                    <a:pt x="349078" y="104826"/>
                  </a:moveTo>
                  <a:lnTo>
                    <a:pt x="295528" y="135816"/>
                  </a:lnTo>
                  <a:lnTo>
                    <a:pt x="289847" y="140795"/>
                  </a:lnTo>
                  <a:lnTo>
                    <a:pt x="286654" y="147357"/>
                  </a:lnTo>
                  <a:lnTo>
                    <a:pt x="286152" y="154658"/>
                  </a:lnTo>
                  <a:lnTo>
                    <a:pt x="288544" y="161851"/>
                  </a:lnTo>
                  <a:lnTo>
                    <a:pt x="293594" y="167477"/>
                  </a:lnTo>
                  <a:lnTo>
                    <a:pt x="300180" y="170662"/>
                  </a:lnTo>
                  <a:lnTo>
                    <a:pt x="307457" y="171156"/>
                  </a:lnTo>
                  <a:lnTo>
                    <a:pt x="314578" y="168709"/>
                  </a:lnTo>
                  <a:lnTo>
                    <a:pt x="424702" y="105082"/>
                  </a:lnTo>
                  <a:lnTo>
                    <a:pt x="419480" y="105082"/>
                  </a:lnTo>
                  <a:lnTo>
                    <a:pt x="349078" y="104826"/>
                  </a:lnTo>
                  <a:close/>
                </a:path>
                <a:path w="457834" h="171450">
                  <a:moveTo>
                    <a:pt x="381825" y="85875"/>
                  </a:moveTo>
                  <a:lnTo>
                    <a:pt x="349078" y="104826"/>
                  </a:lnTo>
                  <a:lnTo>
                    <a:pt x="419480" y="105082"/>
                  </a:lnTo>
                  <a:lnTo>
                    <a:pt x="419489" y="102415"/>
                  </a:lnTo>
                  <a:lnTo>
                    <a:pt x="409955" y="102415"/>
                  </a:lnTo>
                  <a:lnTo>
                    <a:pt x="381825" y="85875"/>
                  </a:lnTo>
                  <a:close/>
                </a:path>
                <a:path w="457834" h="171450">
                  <a:moveTo>
                    <a:pt x="308018" y="0"/>
                  </a:moveTo>
                  <a:lnTo>
                    <a:pt x="300704" y="450"/>
                  </a:lnTo>
                  <a:lnTo>
                    <a:pt x="294104" y="3591"/>
                  </a:lnTo>
                  <a:lnTo>
                    <a:pt x="289051" y="9197"/>
                  </a:lnTo>
                  <a:lnTo>
                    <a:pt x="286640" y="16392"/>
                  </a:lnTo>
                  <a:lnTo>
                    <a:pt x="287099" y="23707"/>
                  </a:lnTo>
                  <a:lnTo>
                    <a:pt x="290248" y="30307"/>
                  </a:lnTo>
                  <a:lnTo>
                    <a:pt x="295909" y="35359"/>
                  </a:lnTo>
                  <a:lnTo>
                    <a:pt x="349258" y="66726"/>
                  </a:lnTo>
                  <a:lnTo>
                    <a:pt x="419607" y="66982"/>
                  </a:lnTo>
                  <a:lnTo>
                    <a:pt x="419480" y="105082"/>
                  </a:lnTo>
                  <a:lnTo>
                    <a:pt x="424702" y="105082"/>
                  </a:lnTo>
                  <a:lnTo>
                    <a:pt x="457453" y="86159"/>
                  </a:lnTo>
                  <a:lnTo>
                    <a:pt x="315213" y="2466"/>
                  </a:lnTo>
                  <a:lnTo>
                    <a:pt x="308018" y="0"/>
                  </a:lnTo>
                  <a:close/>
                </a:path>
                <a:path w="457834" h="171450">
                  <a:moveTo>
                    <a:pt x="126" y="65458"/>
                  </a:moveTo>
                  <a:lnTo>
                    <a:pt x="0" y="103558"/>
                  </a:lnTo>
                  <a:lnTo>
                    <a:pt x="349078" y="104826"/>
                  </a:lnTo>
                  <a:lnTo>
                    <a:pt x="381825" y="85875"/>
                  </a:lnTo>
                  <a:lnTo>
                    <a:pt x="349258" y="66726"/>
                  </a:lnTo>
                  <a:lnTo>
                    <a:pt x="126" y="65458"/>
                  </a:lnTo>
                  <a:close/>
                </a:path>
                <a:path w="457834" h="171450">
                  <a:moveTo>
                    <a:pt x="410082" y="69522"/>
                  </a:moveTo>
                  <a:lnTo>
                    <a:pt x="381825" y="85875"/>
                  </a:lnTo>
                  <a:lnTo>
                    <a:pt x="409955" y="102415"/>
                  </a:lnTo>
                  <a:lnTo>
                    <a:pt x="410082" y="69522"/>
                  </a:lnTo>
                  <a:close/>
                </a:path>
                <a:path w="457834" h="171450">
                  <a:moveTo>
                    <a:pt x="419599" y="69522"/>
                  </a:moveTo>
                  <a:lnTo>
                    <a:pt x="410082" y="69522"/>
                  </a:lnTo>
                  <a:lnTo>
                    <a:pt x="409955" y="102415"/>
                  </a:lnTo>
                  <a:lnTo>
                    <a:pt x="419489" y="102415"/>
                  </a:lnTo>
                  <a:lnTo>
                    <a:pt x="419599" y="69522"/>
                  </a:lnTo>
                  <a:close/>
                </a:path>
                <a:path w="457834" h="171450">
                  <a:moveTo>
                    <a:pt x="349258" y="66726"/>
                  </a:moveTo>
                  <a:lnTo>
                    <a:pt x="381825" y="85875"/>
                  </a:lnTo>
                  <a:lnTo>
                    <a:pt x="410082" y="69522"/>
                  </a:lnTo>
                  <a:lnTo>
                    <a:pt x="419599" y="69522"/>
                  </a:lnTo>
                  <a:lnTo>
                    <a:pt x="419607" y="66982"/>
                  </a:lnTo>
                  <a:lnTo>
                    <a:pt x="349258" y="667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75748" y="2338970"/>
            <a:ext cx="744220" cy="229870"/>
            <a:chOff x="575748" y="2338970"/>
            <a:chExt cx="744220" cy="22987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5748" y="2338970"/>
              <a:ext cx="743698" cy="22973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08977" y="2344920"/>
              <a:ext cx="687070" cy="171450"/>
            </a:xfrm>
            <a:custGeom>
              <a:avLst/>
              <a:gdLst/>
              <a:ahLst/>
              <a:cxnLst/>
              <a:rect l="l" t="t" r="r" b="b"/>
              <a:pathLst>
                <a:path w="687069" h="171450">
                  <a:moveTo>
                    <a:pt x="577795" y="105811"/>
                  </a:moveTo>
                  <a:lnTo>
                    <a:pt x="523265" y="135262"/>
                  </a:lnTo>
                  <a:lnTo>
                    <a:pt x="517453" y="140148"/>
                  </a:lnTo>
                  <a:lnTo>
                    <a:pt x="514069" y="146629"/>
                  </a:lnTo>
                  <a:lnTo>
                    <a:pt x="513358" y="153872"/>
                  </a:lnTo>
                  <a:lnTo>
                    <a:pt x="515569" y="161043"/>
                  </a:lnTo>
                  <a:lnTo>
                    <a:pt x="520412" y="166862"/>
                  </a:lnTo>
                  <a:lnTo>
                    <a:pt x="526883" y="170251"/>
                  </a:lnTo>
                  <a:lnTo>
                    <a:pt x="534151" y="170973"/>
                  </a:lnTo>
                  <a:lnTo>
                    <a:pt x="541388" y="168790"/>
                  </a:lnTo>
                  <a:lnTo>
                    <a:pt x="653664" y="108084"/>
                  </a:lnTo>
                  <a:lnTo>
                    <a:pt x="648106" y="108084"/>
                  </a:lnTo>
                  <a:lnTo>
                    <a:pt x="577795" y="105811"/>
                  </a:lnTo>
                  <a:close/>
                </a:path>
                <a:path w="687069" h="171450">
                  <a:moveTo>
                    <a:pt x="610922" y="87919"/>
                  </a:moveTo>
                  <a:lnTo>
                    <a:pt x="577795" y="105811"/>
                  </a:lnTo>
                  <a:lnTo>
                    <a:pt x="648106" y="108084"/>
                  </a:lnTo>
                  <a:lnTo>
                    <a:pt x="648197" y="105290"/>
                  </a:lnTo>
                  <a:lnTo>
                    <a:pt x="638594" y="105290"/>
                  </a:lnTo>
                  <a:lnTo>
                    <a:pt x="610922" y="87919"/>
                  </a:lnTo>
                  <a:close/>
                </a:path>
                <a:path w="687069" h="171450">
                  <a:moveTo>
                    <a:pt x="539694" y="0"/>
                  </a:moveTo>
                  <a:lnTo>
                    <a:pt x="532393" y="230"/>
                  </a:lnTo>
                  <a:lnTo>
                    <a:pt x="525716" y="3175"/>
                  </a:lnTo>
                  <a:lnTo>
                    <a:pt x="520509" y="8643"/>
                  </a:lnTo>
                  <a:lnTo>
                    <a:pt x="517831" y="15716"/>
                  </a:lnTo>
                  <a:lnTo>
                    <a:pt x="518069" y="23026"/>
                  </a:lnTo>
                  <a:lnTo>
                    <a:pt x="521029" y="29717"/>
                  </a:lnTo>
                  <a:lnTo>
                    <a:pt x="526516" y="34932"/>
                  </a:lnTo>
                  <a:lnTo>
                    <a:pt x="578905" y="67820"/>
                  </a:lnTo>
                  <a:lnTo>
                    <a:pt x="649338" y="70111"/>
                  </a:lnTo>
                  <a:lnTo>
                    <a:pt x="648197" y="105290"/>
                  </a:lnTo>
                  <a:lnTo>
                    <a:pt x="648106" y="108084"/>
                  </a:lnTo>
                  <a:lnTo>
                    <a:pt x="653664" y="108084"/>
                  </a:lnTo>
                  <a:lnTo>
                    <a:pt x="686549" y="90304"/>
                  </a:lnTo>
                  <a:lnTo>
                    <a:pt x="546773" y="2674"/>
                  </a:lnTo>
                  <a:lnTo>
                    <a:pt x="539694" y="0"/>
                  </a:lnTo>
                  <a:close/>
                </a:path>
                <a:path w="687069" h="171450">
                  <a:moveTo>
                    <a:pt x="1244" y="49029"/>
                  </a:moveTo>
                  <a:lnTo>
                    <a:pt x="0" y="87129"/>
                  </a:lnTo>
                  <a:lnTo>
                    <a:pt x="577795" y="105811"/>
                  </a:lnTo>
                  <a:lnTo>
                    <a:pt x="610922" y="87919"/>
                  </a:lnTo>
                  <a:lnTo>
                    <a:pt x="578905" y="67820"/>
                  </a:lnTo>
                  <a:lnTo>
                    <a:pt x="1244" y="49029"/>
                  </a:lnTo>
                  <a:close/>
                </a:path>
                <a:path w="687069" h="171450">
                  <a:moveTo>
                    <a:pt x="639660" y="72397"/>
                  </a:moveTo>
                  <a:lnTo>
                    <a:pt x="610922" y="87919"/>
                  </a:lnTo>
                  <a:lnTo>
                    <a:pt x="638594" y="105290"/>
                  </a:lnTo>
                  <a:lnTo>
                    <a:pt x="639660" y="72397"/>
                  </a:lnTo>
                  <a:close/>
                </a:path>
                <a:path w="687069" h="171450">
                  <a:moveTo>
                    <a:pt x="649264" y="72397"/>
                  </a:moveTo>
                  <a:lnTo>
                    <a:pt x="639660" y="72397"/>
                  </a:lnTo>
                  <a:lnTo>
                    <a:pt x="638594" y="105290"/>
                  </a:lnTo>
                  <a:lnTo>
                    <a:pt x="648197" y="105290"/>
                  </a:lnTo>
                  <a:lnTo>
                    <a:pt x="649264" y="72397"/>
                  </a:lnTo>
                  <a:close/>
                </a:path>
                <a:path w="687069" h="171450">
                  <a:moveTo>
                    <a:pt x="578905" y="67820"/>
                  </a:moveTo>
                  <a:lnTo>
                    <a:pt x="610922" y="87919"/>
                  </a:lnTo>
                  <a:lnTo>
                    <a:pt x="639660" y="72397"/>
                  </a:lnTo>
                  <a:lnTo>
                    <a:pt x="649264" y="72397"/>
                  </a:lnTo>
                  <a:lnTo>
                    <a:pt x="649338" y="70111"/>
                  </a:lnTo>
                  <a:lnTo>
                    <a:pt x="578905" y="678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77276" y="2702555"/>
            <a:ext cx="741680" cy="233045"/>
            <a:chOff x="577276" y="2702555"/>
            <a:chExt cx="741680" cy="233045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7276" y="2702555"/>
              <a:ext cx="741557" cy="23263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09561" y="2709691"/>
              <a:ext cx="686435" cy="171450"/>
            </a:xfrm>
            <a:custGeom>
              <a:avLst/>
              <a:gdLst/>
              <a:ahLst/>
              <a:cxnLst/>
              <a:rect l="l" t="t" r="r" b="b"/>
              <a:pathLst>
                <a:path w="686435" h="171450">
                  <a:moveTo>
                    <a:pt x="577567" y="104716"/>
                  </a:moveTo>
                  <a:lnTo>
                    <a:pt x="524103" y="135743"/>
                  </a:lnTo>
                  <a:lnTo>
                    <a:pt x="518439" y="140775"/>
                  </a:lnTo>
                  <a:lnTo>
                    <a:pt x="515251" y="147331"/>
                  </a:lnTo>
                  <a:lnTo>
                    <a:pt x="514759" y="154602"/>
                  </a:lnTo>
                  <a:lnTo>
                    <a:pt x="517182" y="161778"/>
                  </a:lnTo>
                  <a:lnTo>
                    <a:pt x="522200" y="167459"/>
                  </a:lnTo>
                  <a:lnTo>
                    <a:pt x="528772" y="170652"/>
                  </a:lnTo>
                  <a:lnTo>
                    <a:pt x="536061" y="171154"/>
                  </a:lnTo>
                  <a:lnTo>
                    <a:pt x="543229" y="168763"/>
                  </a:lnTo>
                  <a:lnTo>
                    <a:pt x="653346" y="104882"/>
                  </a:lnTo>
                  <a:lnTo>
                    <a:pt x="577567" y="104716"/>
                  </a:lnTo>
                  <a:close/>
                </a:path>
                <a:path w="686435" h="171450">
                  <a:moveTo>
                    <a:pt x="610323" y="85706"/>
                  </a:moveTo>
                  <a:lnTo>
                    <a:pt x="577567" y="104716"/>
                  </a:lnTo>
                  <a:lnTo>
                    <a:pt x="648081" y="104882"/>
                  </a:lnTo>
                  <a:lnTo>
                    <a:pt x="648086" y="102215"/>
                  </a:lnTo>
                  <a:lnTo>
                    <a:pt x="638479" y="102215"/>
                  </a:lnTo>
                  <a:lnTo>
                    <a:pt x="610323" y="85706"/>
                  </a:lnTo>
                  <a:close/>
                </a:path>
                <a:path w="686435" h="171450">
                  <a:moveTo>
                    <a:pt x="536454" y="0"/>
                  </a:moveTo>
                  <a:lnTo>
                    <a:pt x="529164" y="488"/>
                  </a:lnTo>
                  <a:lnTo>
                    <a:pt x="522579" y="3643"/>
                  </a:lnTo>
                  <a:lnTo>
                    <a:pt x="517537" y="9251"/>
                  </a:lnTo>
                  <a:lnTo>
                    <a:pt x="515079" y="16373"/>
                  </a:lnTo>
                  <a:lnTo>
                    <a:pt x="515539" y="23649"/>
                  </a:lnTo>
                  <a:lnTo>
                    <a:pt x="518696" y="30235"/>
                  </a:lnTo>
                  <a:lnTo>
                    <a:pt x="524332" y="35286"/>
                  </a:lnTo>
                  <a:lnTo>
                    <a:pt x="577766" y="66616"/>
                  </a:lnTo>
                  <a:lnTo>
                    <a:pt x="648157" y="66782"/>
                  </a:lnTo>
                  <a:lnTo>
                    <a:pt x="648081" y="104882"/>
                  </a:lnTo>
                  <a:lnTo>
                    <a:pt x="653346" y="104882"/>
                  </a:lnTo>
                  <a:lnTo>
                    <a:pt x="685965" y="85959"/>
                  </a:lnTo>
                  <a:lnTo>
                    <a:pt x="543610" y="2393"/>
                  </a:lnTo>
                  <a:lnTo>
                    <a:pt x="536454" y="0"/>
                  </a:lnTo>
                  <a:close/>
                </a:path>
                <a:path w="686435" h="171450">
                  <a:moveTo>
                    <a:pt x="76" y="65258"/>
                  </a:moveTo>
                  <a:lnTo>
                    <a:pt x="0" y="103358"/>
                  </a:lnTo>
                  <a:lnTo>
                    <a:pt x="577567" y="104716"/>
                  </a:lnTo>
                  <a:lnTo>
                    <a:pt x="610323" y="85706"/>
                  </a:lnTo>
                  <a:lnTo>
                    <a:pt x="577766" y="66616"/>
                  </a:lnTo>
                  <a:lnTo>
                    <a:pt x="76" y="65258"/>
                  </a:lnTo>
                  <a:close/>
                </a:path>
                <a:path w="686435" h="171450">
                  <a:moveTo>
                    <a:pt x="638556" y="69322"/>
                  </a:moveTo>
                  <a:lnTo>
                    <a:pt x="610323" y="85706"/>
                  </a:lnTo>
                  <a:lnTo>
                    <a:pt x="638479" y="102215"/>
                  </a:lnTo>
                  <a:lnTo>
                    <a:pt x="638556" y="69322"/>
                  </a:lnTo>
                  <a:close/>
                </a:path>
                <a:path w="686435" h="171450">
                  <a:moveTo>
                    <a:pt x="648152" y="69322"/>
                  </a:moveTo>
                  <a:lnTo>
                    <a:pt x="638556" y="69322"/>
                  </a:lnTo>
                  <a:lnTo>
                    <a:pt x="638479" y="102215"/>
                  </a:lnTo>
                  <a:lnTo>
                    <a:pt x="648086" y="102215"/>
                  </a:lnTo>
                  <a:lnTo>
                    <a:pt x="648152" y="69322"/>
                  </a:lnTo>
                  <a:close/>
                </a:path>
                <a:path w="686435" h="171450">
                  <a:moveTo>
                    <a:pt x="577766" y="66616"/>
                  </a:moveTo>
                  <a:lnTo>
                    <a:pt x="610323" y="85706"/>
                  </a:lnTo>
                  <a:lnTo>
                    <a:pt x="638556" y="69322"/>
                  </a:lnTo>
                  <a:lnTo>
                    <a:pt x="648152" y="69322"/>
                  </a:lnTo>
                  <a:lnTo>
                    <a:pt x="648157" y="66782"/>
                  </a:lnTo>
                  <a:lnTo>
                    <a:pt x="577766" y="666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2100330" y="1946275"/>
            <a:ext cx="2268220" cy="895350"/>
            <a:chOff x="2100330" y="1946275"/>
            <a:chExt cx="2268220" cy="89535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00330" y="2567681"/>
              <a:ext cx="1047490" cy="22807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133218" y="2571763"/>
              <a:ext cx="991235" cy="171450"/>
            </a:xfrm>
            <a:custGeom>
              <a:avLst/>
              <a:gdLst/>
              <a:ahLst/>
              <a:cxnLst/>
              <a:rect l="l" t="t" r="r" b="b"/>
              <a:pathLst>
                <a:path w="991235" h="171450">
                  <a:moveTo>
                    <a:pt x="882457" y="105470"/>
                  </a:moveTo>
                  <a:lnTo>
                    <a:pt x="828294" y="135495"/>
                  </a:lnTo>
                  <a:lnTo>
                    <a:pt x="822497" y="140382"/>
                  </a:lnTo>
                  <a:lnTo>
                    <a:pt x="819165" y="146877"/>
                  </a:lnTo>
                  <a:lnTo>
                    <a:pt x="818524" y="154158"/>
                  </a:lnTo>
                  <a:lnTo>
                    <a:pt x="820801" y="161403"/>
                  </a:lnTo>
                  <a:lnTo>
                    <a:pt x="825706" y="167126"/>
                  </a:lnTo>
                  <a:lnTo>
                    <a:pt x="832231" y="170420"/>
                  </a:lnTo>
                  <a:lnTo>
                    <a:pt x="839517" y="171047"/>
                  </a:lnTo>
                  <a:lnTo>
                    <a:pt x="846708" y="168769"/>
                  </a:lnTo>
                  <a:lnTo>
                    <a:pt x="958279" y="107047"/>
                  </a:lnTo>
                  <a:lnTo>
                    <a:pt x="952881" y="107047"/>
                  </a:lnTo>
                  <a:lnTo>
                    <a:pt x="882457" y="105470"/>
                  </a:lnTo>
                  <a:close/>
                </a:path>
                <a:path w="991235" h="171450">
                  <a:moveTo>
                    <a:pt x="915497" y="87155"/>
                  </a:moveTo>
                  <a:lnTo>
                    <a:pt x="882457" y="105470"/>
                  </a:lnTo>
                  <a:lnTo>
                    <a:pt x="952881" y="107047"/>
                  </a:lnTo>
                  <a:lnTo>
                    <a:pt x="952936" y="104253"/>
                  </a:lnTo>
                  <a:lnTo>
                    <a:pt x="943356" y="104253"/>
                  </a:lnTo>
                  <a:lnTo>
                    <a:pt x="915497" y="87155"/>
                  </a:lnTo>
                  <a:close/>
                </a:path>
                <a:path w="991235" h="171450">
                  <a:moveTo>
                    <a:pt x="843393" y="0"/>
                  </a:moveTo>
                  <a:lnTo>
                    <a:pt x="836088" y="287"/>
                  </a:lnTo>
                  <a:lnTo>
                    <a:pt x="829427" y="3313"/>
                  </a:lnTo>
                  <a:lnTo>
                    <a:pt x="824230" y="8876"/>
                  </a:lnTo>
                  <a:lnTo>
                    <a:pt x="821650" y="16000"/>
                  </a:lnTo>
                  <a:lnTo>
                    <a:pt x="821975" y="23290"/>
                  </a:lnTo>
                  <a:lnTo>
                    <a:pt x="825015" y="29914"/>
                  </a:lnTo>
                  <a:lnTo>
                    <a:pt x="830580" y="35038"/>
                  </a:lnTo>
                  <a:lnTo>
                    <a:pt x="883262" y="67371"/>
                  </a:lnTo>
                  <a:lnTo>
                    <a:pt x="953643" y="68947"/>
                  </a:lnTo>
                  <a:lnTo>
                    <a:pt x="952936" y="104253"/>
                  </a:lnTo>
                  <a:lnTo>
                    <a:pt x="952881" y="107047"/>
                  </a:lnTo>
                  <a:lnTo>
                    <a:pt x="958279" y="107047"/>
                  </a:lnTo>
                  <a:lnTo>
                    <a:pt x="991107" y="88886"/>
                  </a:lnTo>
                  <a:lnTo>
                    <a:pt x="850519" y="2653"/>
                  </a:lnTo>
                  <a:lnTo>
                    <a:pt x="843393" y="0"/>
                  </a:lnTo>
                  <a:close/>
                </a:path>
                <a:path w="991235" h="171450">
                  <a:moveTo>
                    <a:pt x="762" y="47611"/>
                  </a:moveTo>
                  <a:lnTo>
                    <a:pt x="0" y="85711"/>
                  </a:lnTo>
                  <a:lnTo>
                    <a:pt x="882457" y="105470"/>
                  </a:lnTo>
                  <a:lnTo>
                    <a:pt x="915497" y="87155"/>
                  </a:lnTo>
                  <a:lnTo>
                    <a:pt x="883262" y="67371"/>
                  </a:lnTo>
                  <a:lnTo>
                    <a:pt x="762" y="47611"/>
                  </a:lnTo>
                  <a:close/>
                </a:path>
                <a:path w="991235" h="171450">
                  <a:moveTo>
                    <a:pt x="943991" y="71360"/>
                  </a:moveTo>
                  <a:lnTo>
                    <a:pt x="915497" y="87155"/>
                  </a:lnTo>
                  <a:lnTo>
                    <a:pt x="943356" y="104253"/>
                  </a:lnTo>
                  <a:lnTo>
                    <a:pt x="943991" y="71360"/>
                  </a:lnTo>
                  <a:close/>
                </a:path>
                <a:path w="991235" h="171450">
                  <a:moveTo>
                    <a:pt x="953594" y="71360"/>
                  </a:moveTo>
                  <a:lnTo>
                    <a:pt x="943991" y="71360"/>
                  </a:lnTo>
                  <a:lnTo>
                    <a:pt x="943356" y="104253"/>
                  </a:lnTo>
                  <a:lnTo>
                    <a:pt x="952936" y="104253"/>
                  </a:lnTo>
                  <a:lnTo>
                    <a:pt x="953594" y="71360"/>
                  </a:lnTo>
                  <a:close/>
                </a:path>
                <a:path w="991235" h="171450">
                  <a:moveTo>
                    <a:pt x="883262" y="67371"/>
                  </a:moveTo>
                  <a:lnTo>
                    <a:pt x="915497" y="87155"/>
                  </a:lnTo>
                  <a:lnTo>
                    <a:pt x="943991" y="71360"/>
                  </a:lnTo>
                  <a:lnTo>
                    <a:pt x="953594" y="71360"/>
                  </a:lnTo>
                  <a:lnTo>
                    <a:pt x="953643" y="68947"/>
                  </a:lnTo>
                  <a:lnTo>
                    <a:pt x="883262" y="673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557532" y="2051944"/>
              <a:ext cx="590235" cy="23263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590036" y="2057753"/>
              <a:ext cx="534670" cy="171450"/>
            </a:xfrm>
            <a:custGeom>
              <a:avLst/>
              <a:gdLst/>
              <a:ahLst/>
              <a:cxnLst/>
              <a:rect l="l" t="t" r="r" b="b"/>
              <a:pathLst>
                <a:path w="534669" h="171450">
                  <a:moveTo>
                    <a:pt x="425154" y="106302"/>
                  </a:moveTo>
                  <a:lnTo>
                    <a:pt x="370587" y="135155"/>
                  </a:lnTo>
                  <a:lnTo>
                    <a:pt x="364749" y="139969"/>
                  </a:lnTo>
                  <a:lnTo>
                    <a:pt x="361316" y="146427"/>
                  </a:lnTo>
                  <a:lnTo>
                    <a:pt x="360550" y="153693"/>
                  </a:lnTo>
                  <a:lnTo>
                    <a:pt x="362713" y="160936"/>
                  </a:lnTo>
                  <a:lnTo>
                    <a:pt x="367454" y="166774"/>
                  </a:lnTo>
                  <a:lnTo>
                    <a:pt x="373873" y="170207"/>
                  </a:lnTo>
                  <a:lnTo>
                    <a:pt x="381126" y="170973"/>
                  </a:lnTo>
                  <a:lnTo>
                    <a:pt x="388367" y="168810"/>
                  </a:lnTo>
                  <a:lnTo>
                    <a:pt x="501115" y="109247"/>
                  </a:lnTo>
                  <a:lnTo>
                    <a:pt x="495682" y="109247"/>
                  </a:lnTo>
                  <a:lnTo>
                    <a:pt x="425154" y="106302"/>
                  </a:lnTo>
                  <a:close/>
                </a:path>
                <a:path w="534669" h="171450">
                  <a:moveTo>
                    <a:pt x="458665" y="88582"/>
                  </a:moveTo>
                  <a:lnTo>
                    <a:pt x="425154" y="106302"/>
                  </a:lnTo>
                  <a:lnTo>
                    <a:pt x="495682" y="109247"/>
                  </a:lnTo>
                  <a:lnTo>
                    <a:pt x="495800" y="106302"/>
                  </a:lnTo>
                  <a:lnTo>
                    <a:pt x="486317" y="106302"/>
                  </a:lnTo>
                  <a:lnTo>
                    <a:pt x="458665" y="88582"/>
                  </a:lnTo>
                  <a:close/>
                </a:path>
                <a:path w="534669" h="171450">
                  <a:moveTo>
                    <a:pt x="388280" y="0"/>
                  </a:moveTo>
                  <a:lnTo>
                    <a:pt x="380969" y="186"/>
                  </a:lnTo>
                  <a:lnTo>
                    <a:pt x="374278" y="3087"/>
                  </a:lnTo>
                  <a:lnTo>
                    <a:pt x="369063" y="8536"/>
                  </a:lnTo>
                  <a:lnTo>
                    <a:pt x="366295" y="15591"/>
                  </a:lnTo>
                  <a:lnTo>
                    <a:pt x="366444" y="22871"/>
                  </a:lnTo>
                  <a:lnTo>
                    <a:pt x="369331" y="29557"/>
                  </a:lnTo>
                  <a:lnTo>
                    <a:pt x="374778" y="34825"/>
                  </a:lnTo>
                  <a:lnTo>
                    <a:pt x="426875" y="68210"/>
                  </a:lnTo>
                  <a:lnTo>
                    <a:pt x="497206" y="71147"/>
                  </a:lnTo>
                  <a:lnTo>
                    <a:pt x="495800" y="106302"/>
                  </a:lnTo>
                  <a:lnTo>
                    <a:pt x="495682" y="109247"/>
                  </a:lnTo>
                  <a:lnTo>
                    <a:pt x="501115" y="109247"/>
                  </a:lnTo>
                  <a:lnTo>
                    <a:pt x="534290" y="91721"/>
                  </a:lnTo>
                  <a:lnTo>
                    <a:pt x="395352" y="2694"/>
                  </a:lnTo>
                  <a:lnTo>
                    <a:pt x="388280" y="0"/>
                  </a:lnTo>
                  <a:close/>
                </a:path>
                <a:path w="534669" h="171450">
                  <a:moveTo>
                    <a:pt x="1525" y="50446"/>
                  </a:moveTo>
                  <a:lnTo>
                    <a:pt x="0" y="88582"/>
                  </a:lnTo>
                  <a:lnTo>
                    <a:pt x="854" y="88582"/>
                  </a:lnTo>
                  <a:lnTo>
                    <a:pt x="425154" y="106302"/>
                  </a:lnTo>
                  <a:lnTo>
                    <a:pt x="458665" y="88582"/>
                  </a:lnTo>
                  <a:lnTo>
                    <a:pt x="426875" y="68210"/>
                  </a:lnTo>
                  <a:lnTo>
                    <a:pt x="1525" y="50446"/>
                  </a:lnTo>
                  <a:close/>
                </a:path>
                <a:path w="534669" h="171450">
                  <a:moveTo>
                    <a:pt x="487554" y="73306"/>
                  </a:moveTo>
                  <a:lnTo>
                    <a:pt x="458665" y="88582"/>
                  </a:lnTo>
                  <a:lnTo>
                    <a:pt x="486317" y="106302"/>
                  </a:lnTo>
                  <a:lnTo>
                    <a:pt x="486153" y="106302"/>
                  </a:lnTo>
                  <a:lnTo>
                    <a:pt x="487554" y="73306"/>
                  </a:lnTo>
                  <a:close/>
                </a:path>
                <a:path w="534669" h="171450">
                  <a:moveTo>
                    <a:pt x="497120" y="73306"/>
                  </a:moveTo>
                  <a:lnTo>
                    <a:pt x="487554" y="73306"/>
                  </a:lnTo>
                  <a:lnTo>
                    <a:pt x="486153" y="106302"/>
                  </a:lnTo>
                  <a:lnTo>
                    <a:pt x="495800" y="106302"/>
                  </a:lnTo>
                  <a:lnTo>
                    <a:pt x="497120" y="73306"/>
                  </a:lnTo>
                  <a:close/>
                </a:path>
                <a:path w="534669" h="171450">
                  <a:moveTo>
                    <a:pt x="426875" y="68210"/>
                  </a:moveTo>
                  <a:lnTo>
                    <a:pt x="458665" y="88582"/>
                  </a:lnTo>
                  <a:lnTo>
                    <a:pt x="487554" y="73306"/>
                  </a:lnTo>
                  <a:lnTo>
                    <a:pt x="497120" y="73306"/>
                  </a:lnTo>
                  <a:lnTo>
                    <a:pt x="497206" y="71147"/>
                  </a:lnTo>
                  <a:lnTo>
                    <a:pt x="426875" y="682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99772" y="2335922"/>
              <a:ext cx="668149" cy="22973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733164" y="2341110"/>
              <a:ext cx="610870" cy="171450"/>
            </a:xfrm>
            <a:custGeom>
              <a:avLst/>
              <a:gdLst/>
              <a:ahLst/>
              <a:cxnLst/>
              <a:rect l="l" t="t" r="r" b="b"/>
              <a:pathLst>
                <a:path w="610870" h="171450">
                  <a:moveTo>
                    <a:pt x="501460" y="106028"/>
                  </a:moveTo>
                  <a:lnTo>
                    <a:pt x="446913" y="135262"/>
                  </a:lnTo>
                  <a:lnTo>
                    <a:pt x="441074" y="140077"/>
                  </a:lnTo>
                  <a:lnTo>
                    <a:pt x="437642" y="146534"/>
                  </a:lnTo>
                  <a:lnTo>
                    <a:pt x="436876" y="153800"/>
                  </a:lnTo>
                  <a:lnTo>
                    <a:pt x="439038" y="161043"/>
                  </a:lnTo>
                  <a:lnTo>
                    <a:pt x="443906" y="166879"/>
                  </a:lnTo>
                  <a:lnTo>
                    <a:pt x="450357" y="170299"/>
                  </a:lnTo>
                  <a:lnTo>
                    <a:pt x="457594" y="171027"/>
                  </a:lnTo>
                  <a:lnTo>
                    <a:pt x="464820" y="168790"/>
                  </a:lnTo>
                  <a:lnTo>
                    <a:pt x="577359" y="108592"/>
                  </a:lnTo>
                  <a:lnTo>
                    <a:pt x="571881" y="108592"/>
                  </a:lnTo>
                  <a:lnTo>
                    <a:pt x="501460" y="106028"/>
                  </a:lnTo>
                  <a:close/>
                </a:path>
                <a:path w="610870" h="171450">
                  <a:moveTo>
                    <a:pt x="534739" y="88192"/>
                  </a:moveTo>
                  <a:lnTo>
                    <a:pt x="501460" y="106028"/>
                  </a:lnTo>
                  <a:lnTo>
                    <a:pt x="571881" y="108592"/>
                  </a:lnTo>
                  <a:lnTo>
                    <a:pt x="571988" y="105671"/>
                  </a:lnTo>
                  <a:lnTo>
                    <a:pt x="562356" y="105671"/>
                  </a:lnTo>
                  <a:lnTo>
                    <a:pt x="534739" y="88192"/>
                  </a:lnTo>
                  <a:close/>
                </a:path>
                <a:path w="610870" h="171450">
                  <a:moveTo>
                    <a:pt x="463861" y="0"/>
                  </a:moveTo>
                  <a:lnTo>
                    <a:pt x="456580" y="230"/>
                  </a:lnTo>
                  <a:lnTo>
                    <a:pt x="449895" y="3175"/>
                  </a:lnTo>
                  <a:lnTo>
                    <a:pt x="444626" y="8643"/>
                  </a:lnTo>
                  <a:lnTo>
                    <a:pt x="441952" y="15698"/>
                  </a:lnTo>
                  <a:lnTo>
                    <a:pt x="442182" y="22979"/>
                  </a:lnTo>
                  <a:lnTo>
                    <a:pt x="445127" y="29664"/>
                  </a:lnTo>
                  <a:lnTo>
                    <a:pt x="450596" y="34932"/>
                  </a:lnTo>
                  <a:lnTo>
                    <a:pt x="502717" y="67923"/>
                  </a:lnTo>
                  <a:lnTo>
                    <a:pt x="573277" y="70492"/>
                  </a:lnTo>
                  <a:lnTo>
                    <a:pt x="571988" y="105671"/>
                  </a:lnTo>
                  <a:lnTo>
                    <a:pt x="571881" y="108592"/>
                  </a:lnTo>
                  <a:lnTo>
                    <a:pt x="577359" y="108592"/>
                  </a:lnTo>
                  <a:lnTo>
                    <a:pt x="610362" y="90939"/>
                  </a:lnTo>
                  <a:lnTo>
                    <a:pt x="470915" y="2674"/>
                  </a:lnTo>
                  <a:lnTo>
                    <a:pt x="463861" y="0"/>
                  </a:lnTo>
                  <a:close/>
                </a:path>
                <a:path w="610870" h="171450">
                  <a:moveTo>
                    <a:pt x="1270" y="49664"/>
                  </a:moveTo>
                  <a:lnTo>
                    <a:pt x="0" y="87764"/>
                  </a:lnTo>
                  <a:lnTo>
                    <a:pt x="501460" y="106028"/>
                  </a:lnTo>
                  <a:lnTo>
                    <a:pt x="534739" y="88192"/>
                  </a:lnTo>
                  <a:lnTo>
                    <a:pt x="502717" y="67923"/>
                  </a:lnTo>
                  <a:lnTo>
                    <a:pt x="1270" y="49664"/>
                  </a:lnTo>
                  <a:close/>
                </a:path>
                <a:path w="610870" h="171450">
                  <a:moveTo>
                    <a:pt x="563499" y="72778"/>
                  </a:moveTo>
                  <a:lnTo>
                    <a:pt x="534739" y="88192"/>
                  </a:lnTo>
                  <a:lnTo>
                    <a:pt x="562356" y="105671"/>
                  </a:lnTo>
                  <a:lnTo>
                    <a:pt x="563499" y="72778"/>
                  </a:lnTo>
                  <a:close/>
                </a:path>
                <a:path w="610870" h="171450">
                  <a:moveTo>
                    <a:pt x="573194" y="72778"/>
                  </a:moveTo>
                  <a:lnTo>
                    <a:pt x="563499" y="72778"/>
                  </a:lnTo>
                  <a:lnTo>
                    <a:pt x="562356" y="105671"/>
                  </a:lnTo>
                  <a:lnTo>
                    <a:pt x="571988" y="105671"/>
                  </a:lnTo>
                  <a:lnTo>
                    <a:pt x="573194" y="72778"/>
                  </a:lnTo>
                  <a:close/>
                </a:path>
                <a:path w="610870" h="171450">
                  <a:moveTo>
                    <a:pt x="502717" y="67923"/>
                  </a:moveTo>
                  <a:lnTo>
                    <a:pt x="534739" y="88192"/>
                  </a:lnTo>
                  <a:lnTo>
                    <a:pt x="563499" y="72778"/>
                  </a:lnTo>
                  <a:lnTo>
                    <a:pt x="573194" y="72778"/>
                  </a:lnTo>
                  <a:lnTo>
                    <a:pt x="573277" y="70492"/>
                  </a:lnTo>
                  <a:lnTo>
                    <a:pt x="502717" y="679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124199" y="1974850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304800" y="0"/>
                  </a:lnTo>
                  <a:lnTo>
                    <a:pt x="346146" y="3827"/>
                  </a:lnTo>
                  <a:lnTo>
                    <a:pt x="385806" y="14975"/>
                  </a:lnTo>
                  <a:lnTo>
                    <a:pt x="423416" y="32944"/>
                  </a:lnTo>
                  <a:lnTo>
                    <a:pt x="458611" y="57234"/>
                  </a:lnTo>
                  <a:lnTo>
                    <a:pt x="491028" y="87345"/>
                  </a:lnTo>
                  <a:lnTo>
                    <a:pt x="520303" y="122777"/>
                  </a:lnTo>
                  <a:lnTo>
                    <a:pt x="546072" y="163029"/>
                  </a:lnTo>
                  <a:lnTo>
                    <a:pt x="567972" y="207602"/>
                  </a:lnTo>
                  <a:lnTo>
                    <a:pt x="585638" y="255996"/>
                  </a:lnTo>
                  <a:lnTo>
                    <a:pt x="598707" y="307710"/>
                  </a:lnTo>
                  <a:lnTo>
                    <a:pt x="606816" y="362245"/>
                  </a:lnTo>
                  <a:lnTo>
                    <a:pt x="609600" y="419100"/>
                  </a:lnTo>
                  <a:lnTo>
                    <a:pt x="606816" y="475981"/>
                  </a:lnTo>
                  <a:lnTo>
                    <a:pt x="598707" y="530533"/>
                  </a:lnTo>
                  <a:lnTo>
                    <a:pt x="585638" y="582257"/>
                  </a:lnTo>
                  <a:lnTo>
                    <a:pt x="567972" y="630653"/>
                  </a:lnTo>
                  <a:lnTo>
                    <a:pt x="546072" y="675224"/>
                  </a:lnTo>
                  <a:lnTo>
                    <a:pt x="520303" y="715470"/>
                  </a:lnTo>
                  <a:lnTo>
                    <a:pt x="491028" y="750893"/>
                  </a:lnTo>
                  <a:lnTo>
                    <a:pt x="458611" y="780993"/>
                  </a:lnTo>
                  <a:lnTo>
                    <a:pt x="423416" y="805273"/>
                  </a:lnTo>
                  <a:lnTo>
                    <a:pt x="385806" y="823233"/>
                  </a:lnTo>
                  <a:lnTo>
                    <a:pt x="346146" y="834375"/>
                  </a:lnTo>
                  <a:lnTo>
                    <a:pt x="3048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09441" y="2019223"/>
              <a:ext cx="443712" cy="38374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83641" y="2212429"/>
            <a:ext cx="179070" cy="747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55" dirty="0">
                <a:latin typeface="Cambria"/>
                <a:cs typeface="Cambria"/>
              </a:rPr>
              <a:t>Y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sz="1800" b="1" spc="120" dirty="0">
                <a:latin typeface="Cambria"/>
                <a:cs typeface="Cambria"/>
              </a:rPr>
              <a:t>Z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041902" y="2069426"/>
            <a:ext cx="1549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364994" y="1926729"/>
            <a:ext cx="1784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35" dirty="0">
                <a:latin typeface="Cambria"/>
                <a:cs typeface="Cambria"/>
              </a:rPr>
              <a:t>X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288920" y="2612656"/>
            <a:ext cx="470534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80" dirty="0">
                <a:latin typeface="Cambria"/>
                <a:cs typeface="Cambria"/>
              </a:rPr>
              <a:t>Y+Z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112266" y="2098598"/>
            <a:ext cx="1163320" cy="1070610"/>
            <a:chOff x="1112266" y="2098598"/>
            <a:chExt cx="1163320" cy="1070610"/>
          </a:xfrm>
        </p:grpSpPr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12266" y="2623261"/>
              <a:ext cx="1107770" cy="545642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164043" y="2653030"/>
              <a:ext cx="988060" cy="422909"/>
            </a:xfrm>
            <a:custGeom>
              <a:avLst/>
              <a:gdLst/>
              <a:ahLst/>
              <a:cxnLst/>
              <a:rect l="l" t="t" r="r" b="b"/>
              <a:pathLst>
                <a:path w="988060" h="422910">
                  <a:moveTo>
                    <a:pt x="987717" y="0"/>
                  </a:moveTo>
                  <a:lnTo>
                    <a:pt x="967796" y="42078"/>
                  </a:lnTo>
                  <a:lnTo>
                    <a:pt x="945301" y="82208"/>
                  </a:lnTo>
                  <a:lnTo>
                    <a:pt x="920355" y="120345"/>
                  </a:lnTo>
                  <a:lnTo>
                    <a:pt x="893081" y="156442"/>
                  </a:lnTo>
                  <a:lnTo>
                    <a:pt x="863601" y="190456"/>
                  </a:lnTo>
                  <a:lnTo>
                    <a:pt x="832038" y="222340"/>
                  </a:lnTo>
                  <a:lnTo>
                    <a:pt x="798516" y="252049"/>
                  </a:lnTo>
                  <a:lnTo>
                    <a:pt x="763156" y="279538"/>
                  </a:lnTo>
                  <a:lnTo>
                    <a:pt x="726082" y="304762"/>
                  </a:lnTo>
                  <a:lnTo>
                    <a:pt x="687417" y="327676"/>
                  </a:lnTo>
                  <a:lnTo>
                    <a:pt x="647283" y="348234"/>
                  </a:lnTo>
                  <a:lnTo>
                    <a:pt x="605804" y="366390"/>
                  </a:lnTo>
                  <a:lnTo>
                    <a:pt x="563102" y="382101"/>
                  </a:lnTo>
                  <a:lnTo>
                    <a:pt x="519299" y="395320"/>
                  </a:lnTo>
                  <a:lnTo>
                    <a:pt x="474520" y="406002"/>
                  </a:lnTo>
                  <a:lnTo>
                    <a:pt x="428886" y="414103"/>
                  </a:lnTo>
                  <a:lnTo>
                    <a:pt x="382520" y="419575"/>
                  </a:lnTo>
                  <a:lnTo>
                    <a:pt x="335546" y="422376"/>
                  </a:lnTo>
                  <a:lnTo>
                    <a:pt x="288086" y="422459"/>
                  </a:lnTo>
                  <a:lnTo>
                    <a:pt x="240262" y="419778"/>
                  </a:lnTo>
                  <a:lnTo>
                    <a:pt x="192199" y="414289"/>
                  </a:lnTo>
                  <a:lnTo>
                    <a:pt x="144018" y="405947"/>
                  </a:lnTo>
                  <a:lnTo>
                    <a:pt x="95843" y="394706"/>
                  </a:lnTo>
                  <a:lnTo>
                    <a:pt x="47796" y="380521"/>
                  </a:lnTo>
                  <a:lnTo>
                    <a:pt x="0" y="363347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16761" y="2145118"/>
              <a:ext cx="308800" cy="98035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177671" y="2185289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5" h="857885">
                  <a:moveTo>
                    <a:pt x="0" y="0"/>
                  </a:moveTo>
                  <a:lnTo>
                    <a:pt x="32876" y="33113"/>
                  </a:lnTo>
                  <a:lnTo>
                    <a:pt x="62392" y="68395"/>
                  </a:lnTo>
                  <a:lnTo>
                    <a:pt x="88542" y="105656"/>
                  </a:lnTo>
                  <a:lnTo>
                    <a:pt x="111324" y="144705"/>
                  </a:lnTo>
                  <a:lnTo>
                    <a:pt x="130734" y="185354"/>
                  </a:lnTo>
                  <a:lnTo>
                    <a:pt x="146770" y="227412"/>
                  </a:lnTo>
                  <a:lnTo>
                    <a:pt x="159428" y="270689"/>
                  </a:lnTo>
                  <a:lnTo>
                    <a:pt x="168704" y="314996"/>
                  </a:lnTo>
                  <a:lnTo>
                    <a:pt x="174596" y="360143"/>
                  </a:lnTo>
                  <a:lnTo>
                    <a:pt x="177101" y="405939"/>
                  </a:lnTo>
                  <a:lnTo>
                    <a:pt x="176215" y="452196"/>
                  </a:lnTo>
                  <a:lnTo>
                    <a:pt x="171934" y="498722"/>
                  </a:lnTo>
                  <a:lnTo>
                    <a:pt x="164256" y="545330"/>
                  </a:lnTo>
                  <a:lnTo>
                    <a:pt x="153178" y="591827"/>
                  </a:lnTo>
                  <a:lnTo>
                    <a:pt x="138695" y="638026"/>
                  </a:lnTo>
                  <a:lnTo>
                    <a:pt x="120806" y="683735"/>
                  </a:lnTo>
                  <a:lnTo>
                    <a:pt x="99506" y="728765"/>
                  </a:lnTo>
                  <a:lnTo>
                    <a:pt x="74793" y="772927"/>
                  </a:lnTo>
                  <a:lnTo>
                    <a:pt x="46663" y="816030"/>
                  </a:lnTo>
                  <a:lnTo>
                    <a:pt x="15112" y="857885"/>
                  </a:lnTo>
                </a:path>
              </a:pathLst>
            </a:custGeom>
            <a:ln w="571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55738" y="2098598"/>
              <a:ext cx="1119759" cy="64307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209230" y="2145686"/>
              <a:ext cx="996950" cy="524510"/>
            </a:xfrm>
            <a:custGeom>
              <a:avLst/>
              <a:gdLst/>
              <a:ahLst/>
              <a:cxnLst/>
              <a:rect l="l" t="t" r="r" b="b"/>
              <a:pathLst>
                <a:path w="996950" h="524510">
                  <a:moveTo>
                    <a:pt x="0" y="59287"/>
                  </a:moveTo>
                  <a:lnTo>
                    <a:pt x="47372" y="41610"/>
                  </a:lnTo>
                  <a:lnTo>
                    <a:pt x="95145" y="27121"/>
                  </a:lnTo>
                  <a:lnTo>
                    <a:pt x="143176" y="15767"/>
                  </a:lnTo>
                  <a:lnTo>
                    <a:pt x="191321" y="7497"/>
                  </a:lnTo>
                  <a:lnTo>
                    <a:pt x="239439" y="2259"/>
                  </a:lnTo>
                  <a:lnTo>
                    <a:pt x="287386" y="0"/>
                  </a:lnTo>
                  <a:lnTo>
                    <a:pt x="335019" y="668"/>
                  </a:lnTo>
                  <a:lnTo>
                    <a:pt x="382197" y="4211"/>
                  </a:lnTo>
                  <a:lnTo>
                    <a:pt x="428775" y="10577"/>
                  </a:lnTo>
                  <a:lnTo>
                    <a:pt x="474612" y="19715"/>
                  </a:lnTo>
                  <a:lnTo>
                    <a:pt x="519565" y="31571"/>
                  </a:lnTo>
                  <a:lnTo>
                    <a:pt x="563491" y="46095"/>
                  </a:lnTo>
                  <a:lnTo>
                    <a:pt x="606246" y="63233"/>
                  </a:lnTo>
                  <a:lnTo>
                    <a:pt x="647690" y="82933"/>
                  </a:lnTo>
                  <a:lnTo>
                    <a:pt x="687678" y="105144"/>
                  </a:lnTo>
                  <a:lnTo>
                    <a:pt x="726068" y="129814"/>
                  </a:lnTo>
                  <a:lnTo>
                    <a:pt x="762717" y="156890"/>
                  </a:lnTo>
                  <a:lnTo>
                    <a:pt x="797483" y="186320"/>
                  </a:lnTo>
                  <a:lnTo>
                    <a:pt x="830223" y="218053"/>
                  </a:lnTo>
                  <a:lnTo>
                    <a:pt x="860793" y="252036"/>
                  </a:lnTo>
                  <a:lnTo>
                    <a:pt x="889052" y="288216"/>
                  </a:lnTo>
                  <a:lnTo>
                    <a:pt x="914857" y="326543"/>
                  </a:lnTo>
                  <a:lnTo>
                    <a:pt x="938064" y="366963"/>
                  </a:lnTo>
                  <a:lnTo>
                    <a:pt x="958532" y="409426"/>
                  </a:lnTo>
                  <a:lnTo>
                    <a:pt x="980233" y="465925"/>
                  </a:lnTo>
                  <a:lnTo>
                    <a:pt x="989054" y="494883"/>
                  </a:lnTo>
                  <a:lnTo>
                    <a:pt x="996505" y="52423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5274056" y="1563577"/>
            <a:ext cx="2371725" cy="571500"/>
            <a:chOff x="5274056" y="1563577"/>
            <a:chExt cx="2371725" cy="571500"/>
          </a:xfrm>
        </p:grpSpPr>
        <p:pic>
          <p:nvPicPr>
            <p:cNvPr id="32" name="object 3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72316" y="1563577"/>
              <a:ext cx="972842" cy="57099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705600" y="1573275"/>
              <a:ext cx="915035" cy="508000"/>
            </a:xfrm>
            <a:custGeom>
              <a:avLst/>
              <a:gdLst/>
              <a:ahLst/>
              <a:cxnLst/>
              <a:rect l="l" t="t" r="r" b="b"/>
              <a:pathLst>
                <a:path w="915034" h="508000">
                  <a:moveTo>
                    <a:pt x="806286" y="403225"/>
                  </a:moveTo>
                  <a:lnTo>
                    <a:pt x="476250" y="403225"/>
                  </a:lnTo>
                  <a:lnTo>
                    <a:pt x="476250" y="422275"/>
                  </a:lnTo>
                  <a:lnTo>
                    <a:pt x="838726" y="422275"/>
                  </a:lnTo>
                  <a:lnTo>
                    <a:pt x="752728" y="472439"/>
                  </a:lnTo>
                  <a:lnTo>
                    <a:pt x="747121" y="477490"/>
                  </a:lnTo>
                  <a:lnTo>
                    <a:pt x="743966" y="484076"/>
                  </a:lnTo>
                  <a:lnTo>
                    <a:pt x="743477" y="491353"/>
                  </a:lnTo>
                  <a:lnTo>
                    <a:pt x="745871" y="498475"/>
                  </a:lnTo>
                  <a:lnTo>
                    <a:pt x="750923" y="504154"/>
                  </a:lnTo>
                  <a:lnTo>
                    <a:pt x="757523" y="507333"/>
                  </a:lnTo>
                  <a:lnTo>
                    <a:pt x="764837" y="507797"/>
                  </a:lnTo>
                  <a:lnTo>
                    <a:pt x="772032" y="505333"/>
                  </a:lnTo>
                  <a:lnTo>
                    <a:pt x="881844" y="441325"/>
                  </a:lnTo>
                  <a:lnTo>
                    <a:pt x="876680" y="441325"/>
                  </a:lnTo>
                  <a:lnTo>
                    <a:pt x="876680" y="438658"/>
                  </a:lnTo>
                  <a:lnTo>
                    <a:pt x="867028" y="438658"/>
                  </a:lnTo>
                  <a:lnTo>
                    <a:pt x="806286" y="403225"/>
                  </a:lnTo>
                  <a:close/>
                </a:path>
                <a:path w="915034" h="508000">
                  <a:moveTo>
                    <a:pt x="438150" y="19050"/>
                  </a:moveTo>
                  <a:lnTo>
                    <a:pt x="438150" y="422275"/>
                  </a:lnTo>
                  <a:lnTo>
                    <a:pt x="439644" y="429644"/>
                  </a:lnTo>
                  <a:lnTo>
                    <a:pt x="443722" y="435705"/>
                  </a:lnTo>
                  <a:lnTo>
                    <a:pt x="449776" y="439812"/>
                  </a:lnTo>
                  <a:lnTo>
                    <a:pt x="457200" y="441325"/>
                  </a:lnTo>
                  <a:lnTo>
                    <a:pt x="806068" y="441325"/>
                  </a:lnTo>
                  <a:lnTo>
                    <a:pt x="838726" y="422275"/>
                  </a:lnTo>
                  <a:lnTo>
                    <a:pt x="476250" y="422275"/>
                  </a:lnTo>
                  <a:lnTo>
                    <a:pt x="457200" y="403225"/>
                  </a:lnTo>
                  <a:lnTo>
                    <a:pt x="476250" y="403225"/>
                  </a:lnTo>
                  <a:lnTo>
                    <a:pt x="476250" y="38100"/>
                  </a:lnTo>
                  <a:lnTo>
                    <a:pt x="457200" y="38100"/>
                  </a:lnTo>
                  <a:lnTo>
                    <a:pt x="438150" y="19050"/>
                  </a:lnTo>
                  <a:close/>
                </a:path>
                <a:path w="915034" h="508000">
                  <a:moveTo>
                    <a:pt x="881894" y="403225"/>
                  </a:moveTo>
                  <a:lnTo>
                    <a:pt x="876680" y="403225"/>
                  </a:lnTo>
                  <a:lnTo>
                    <a:pt x="876680" y="441325"/>
                  </a:lnTo>
                  <a:lnTo>
                    <a:pt x="881844" y="441325"/>
                  </a:lnTo>
                  <a:lnTo>
                    <a:pt x="914526" y="422275"/>
                  </a:lnTo>
                  <a:lnTo>
                    <a:pt x="881894" y="403225"/>
                  </a:lnTo>
                  <a:close/>
                </a:path>
                <a:path w="915034" h="508000">
                  <a:moveTo>
                    <a:pt x="867028" y="422275"/>
                  </a:moveTo>
                  <a:lnTo>
                    <a:pt x="838943" y="422275"/>
                  </a:lnTo>
                  <a:lnTo>
                    <a:pt x="867028" y="438658"/>
                  </a:lnTo>
                  <a:lnTo>
                    <a:pt x="867028" y="422275"/>
                  </a:lnTo>
                  <a:close/>
                </a:path>
                <a:path w="915034" h="508000">
                  <a:moveTo>
                    <a:pt x="876680" y="405764"/>
                  </a:moveTo>
                  <a:lnTo>
                    <a:pt x="867028" y="405764"/>
                  </a:lnTo>
                  <a:lnTo>
                    <a:pt x="867028" y="438658"/>
                  </a:lnTo>
                  <a:lnTo>
                    <a:pt x="876680" y="438658"/>
                  </a:lnTo>
                  <a:lnTo>
                    <a:pt x="876680" y="405764"/>
                  </a:lnTo>
                  <a:close/>
                </a:path>
                <a:path w="915034" h="508000">
                  <a:moveTo>
                    <a:pt x="476250" y="403225"/>
                  </a:moveTo>
                  <a:lnTo>
                    <a:pt x="457200" y="403225"/>
                  </a:lnTo>
                  <a:lnTo>
                    <a:pt x="476250" y="422275"/>
                  </a:lnTo>
                  <a:lnTo>
                    <a:pt x="476250" y="403225"/>
                  </a:lnTo>
                  <a:close/>
                </a:path>
                <a:path w="915034" h="508000">
                  <a:moveTo>
                    <a:pt x="764837" y="336625"/>
                  </a:moveTo>
                  <a:lnTo>
                    <a:pt x="757523" y="337089"/>
                  </a:lnTo>
                  <a:lnTo>
                    <a:pt x="750923" y="340268"/>
                  </a:lnTo>
                  <a:lnTo>
                    <a:pt x="745871" y="345948"/>
                  </a:lnTo>
                  <a:lnTo>
                    <a:pt x="743477" y="353123"/>
                  </a:lnTo>
                  <a:lnTo>
                    <a:pt x="743965" y="360394"/>
                  </a:lnTo>
                  <a:lnTo>
                    <a:pt x="747121" y="366950"/>
                  </a:lnTo>
                  <a:lnTo>
                    <a:pt x="752728" y="371983"/>
                  </a:lnTo>
                  <a:lnTo>
                    <a:pt x="838943" y="422275"/>
                  </a:lnTo>
                  <a:lnTo>
                    <a:pt x="838726" y="422275"/>
                  </a:lnTo>
                  <a:lnTo>
                    <a:pt x="867028" y="405764"/>
                  </a:lnTo>
                  <a:lnTo>
                    <a:pt x="876680" y="405764"/>
                  </a:lnTo>
                  <a:lnTo>
                    <a:pt x="876680" y="403225"/>
                  </a:lnTo>
                  <a:lnTo>
                    <a:pt x="881894" y="403225"/>
                  </a:lnTo>
                  <a:lnTo>
                    <a:pt x="772032" y="339089"/>
                  </a:lnTo>
                  <a:lnTo>
                    <a:pt x="764837" y="336625"/>
                  </a:lnTo>
                  <a:close/>
                </a:path>
                <a:path w="915034" h="508000">
                  <a:moveTo>
                    <a:pt x="867028" y="405764"/>
                  </a:moveTo>
                  <a:lnTo>
                    <a:pt x="838726" y="422275"/>
                  </a:lnTo>
                  <a:lnTo>
                    <a:pt x="867028" y="422275"/>
                  </a:lnTo>
                  <a:lnTo>
                    <a:pt x="867028" y="405764"/>
                  </a:lnTo>
                  <a:close/>
                </a:path>
                <a:path w="915034" h="508000">
                  <a:moveTo>
                    <a:pt x="45720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438150" y="38100"/>
                  </a:lnTo>
                  <a:lnTo>
                    <a:pt x="438150" y="19050"/>
                  </a:lnTo>
                  <a:lnTo>
                    <a:pt x="476250" y="19050"/>
                  </a:lnTo>
                  <a:lnTo>
                    <a:pt x="474755" y="11626"/>
                  </a:lnTo>
                  <a:lnTo>
                    <a:pt x="470677" y="5572"/>
                  </a:lnTo>
                  <a:lnTo>
                    <a:pt x="464623" y="1494"/>
                  </a:lnTo>
                  <a:lnTo>
                    <a:pt x="457200" y="0"/>
                  </a:lnTo>
                  <a:close/>
                </a:path>
                <a:path w="915034" h="508000">
                  <a:moveTo>
                    <a:pt x="476250" y="19050"/>
                  </a:moveTo>
                  <a:lnTo>
                    <a:pt x="438150" y="19050"/>
                  </a:lnTo>
                  <a:lnTo>
                    <a:pt x="457200" y="38100"/>
                  </a:lnTo>
                  <a:lnTo>
                    <a:pt x="476250" y="38100"/>
                  </a:lnTo>
                  <a:lnTo>
                    <a:pt x="476250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274056" y="1786062"/>
              <a:ext cx="141363" cy="173598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5261102" y="1690128"/>
            <a:ext cx="14478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Y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4518025" y="1182674"/>
            <a:ext cx="1790064" cy="1468120"/>
            <a:chOff x="4518025" y="1182674"/>
            <a:chExt cx="1790064" cy="1468120"/>
          </a:xfrm>
        </p:grpSpPr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49229" y="2417821"/>
              <a:ext cx="970826" cy="232635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181600" y="2425646"/>
              <a:ext cx="915035" cy="171450"/>
            </a:xfrm>
            <a:custGeom>
              <a:avLst/>
              <a:gdLst/>
              <a:ahLst/>
              <a:cxnLst/>
              <a:rect l="l" t="t" r="r" b="b"/>
              <a:pathLst>
                <a:path w="915035" h="171450">
                  <a:moveTo>
                    <a:pt x="867155" y="69268"/>
                  </a:moveTo>
                  <a:lnTo>
                    <a:pt x="752728" y="135689"/>
                  </a:lnTo>
                  <a:lnTo>
                    <a:pt x="747047" y="140739"/>
                  </a:lnTo>
                  <a:lnTo>
                    <a:pt x="743854" y="147325"/>
                  </a:lnTo>
                  <a:lnTo>
                    <a:pt x="743352" y="154602"/>
                  </a:lnTo>
                  <a:lnTo>
                    <a:pt x="745744" y="161724"/>
                  </a:lnTo>
                  <a:lnTo>
                    <a:pt x="750794" y="167405"/>
                  </a:lnTo>
                  <a:lnTo>
                    <a:pt x="757380" y="170598"/>
                  </a:lnTo>
                  <a:lnTo>
                    <a:pt x="764657" y="171100"/>
                  </a:lnTo>
                  <a:lnTo>
                    <a:pt x="771778" y="168709"/>
                  </a:lnTo>
                  <a:lnTo>
                    <a:pt x="881736" y="104828"/>
                  </a:lnTo>
                  <a:lnTo>
                    <a:pt x="876680" y="104828"/>
                  </a:lnTo>
                  <a:lnTo>
                    <a:pt x="876680" y="102161"/>
                  </a:lnTo>
                  <a:lnTo>
                    <a:pt x="867028" y="102161"/>
                  </a:lnTo>
                  <a:lnTo>
                    <a:pt x="839081" y="85778"/>
                  </a:lnTo>
                  <a:lnTo>
                    <a:pt x="867092" y="85778"/>
                  </a:lnTo>
                  <a:lnTo>
                    <a:pt x="867155" y="69268"/>
                  </a:lnTo>
                  <a:close/>
                </a:path>
                <a:path w="915035" h="171450">
                  <a:moveTo>
                    <a:pt x="0" y="65204"/>
                  </a:moveTo>
                  <a:lnTo>
                    <a:pt x="0" y="103304"/>
                  </a:lnTo>
                  <a:lnTo>
                    <a:pt x="876680" y="104828"/>
                  </a:lnTo>
                  <a:lnTo>
                    <a:pt x="805894" y="104828"/>
                  </a:lnTo>
                  <a:lnTo>
                    <a:pt x="838713" y="85778"/>
                  </a:lnTo>
                  <a:lnTo>
                    <a:pt x="839081" y="85778"/>
                  </a:lnTo>
                  <a:lnTo>
                    <a:pt x="806584" y="66728"/>
                  </a:lnTo>
                  <a:lnTo>
                    <a:pt x="876681" y="66728"/>
                  </a:lnTo>
                  <a:lnTo>
                    <a:pt x="0" y="65204"/>
                  </a:lnTo>
                  <a:close/>
                </a:path>
                <a:path w="915035" h="171450">
                  <a:moveTo>
                    <a:pt x="881973" y="66728"/>
                  </a:moveTo>
                  <a:lnTo>
                    <a:pt x="876680" y="66728"/>
                  </a:lnTo>
                  <a:lnTo>
                    <a:pt x="876680" y="104828"/>
                  </a:lnTo>
                  <a:lnTo>
                    <a:pt x="881736" y="104828"/>
                  </a:lnTo>
                  <a:lnTo>
                    <a:pt x="914526" y="85778"/>
                  </a:lnTo>
                  <a:lnTo>
                    <a:pt x="881973" y="66728"/>
                  </a:lnTo>
                  <a:close/>
                </a:path>
                <a:path w="915035" h="171450">
                  <a:moveTo>
                    <a:pt x="867092" y="85778"/>
                  </a:moveTo>
                  <a:lnTo>
                    <a:pt x="839081" y="85778"/>
                  </a:lnTo>
                  <a:lnTo>
                    <a:pt x="867028" y="102161"/>
                  </a:lnTo>
                  <a:lnTo>
                    <a:pt x="867092" y="85778"/>
                  </a:lnTo>
                  <a:close/>
                </a:path>
                <a:path w="915035" h="171450">
                  <a:moveTo>
                    <a:pt x="876680" y="69268"/>
                  </a:moveTo>
                  <a:lnTo>
                    <a:pt x="867155" y="69268"/>
                  </a:lnTo>
                  <a:lnTo>
                    <a:pt x="867028" y="102161"/>
                  </a:lnTo>
                  <a:lnTo>
                    <a:pt x="876680" y="102161"/>
                  </a:lnTo>
                  <a:lnTo>
                    <a:pt x="876680" y="69268"/>
                  </a:lnTo>
                  <a:close/>
                </a:path>
                <a:path w="915035" h="171450">
                  <a:moveTo>
                    <a:pt x="764964" y="0"/>
                  </a:moveTo>
                  <a:lnTo>
                    <a:pt x="757650" y="450"/>
                  </a:lnTo>
                  <a:lnTo>
                    <a:pt x="751050" y="3591"/>
                  </a:lnTo>
                  <a:lnTo>
                    <a:pt x="745998" y="9197"/>
                  </a:lnTo>
                  <a:lnTo>
                    <a:pt x="743604" y="16390"/>
                  </a:lnTo>
                  <a:lnTo>
                    <a:pt x="744093" y="23691"/>
                  </a:lnTo>
                  <a:lnTo>
                    <a:pt x="747248" y="30253"/>
                  </a:lnTo>
                  <a:lnTo>
                    <a:pt x="752855" y="35232"/>
                  </a:lnTo>
                  <a:lnTo>
                    <a:pt x="839081" y="85778"/>
                  </a:lnTo>
                  <a:lnTo>
                    <a:pt x="838713" y="85778"/>
                  </a:lnTo>
                  <a:lnTo>
                    <a:pt x="867155" y="69268"/>
                  </a:lnTo>
                  <a:lnTo>
                    <a:pt x="876680" y="69268"/>
                  </a:lnTo>
                  <a:lnTo>
                    <a:pt x="876680" y="66728"/>
                  </a:lnTo>
                  <a:lnTo>
                    <a:pt x="881973" y="66728"/>
                  </a:lnTo>
                  <a:lnTo>
                    <a:pt x="772160" y="2466"/>
                  </a:lnTo>
                  <a:lnTo>
                    <a:pt x="7649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084698" y="1367104"/>
              <a:ext cx="197865" cy="120820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125999" y="1385951"/>
              <a:ext cx="114300" cy="1123950"/>
            </a:xfrm>
            <a:custGeom>
              <a:avLst/>
              <a:gdLst/>
              <a:ahLst/>
              <a:cxnLst/>
              <a:rect l="l" t="t" r="r" b="b"/>
              <a:pathLst>
                <a:path w="114300" h="1123950">
                  <a:moveTo>
                    <a:pt x="76174" y="57150"/>
                  </a:moveTo>
                  <a:lnTo>
                    <a:pt x="38074" y="57150"/>
                  </a:lnTo>
                  <a:lnTo>
                    <a:pt x="36550" y="1123950"/>
                  </a:lnTo>
                  <a:lnTo>
                    <a:pt x="74650" y="1123950"/>
                  </a:lnTo>
                  <a:lnTo>
                    <a:pt x="76092" y="114300"/>
                  </a:lnTo>
                  <a:lnTo>
                    <a:pt x="57124" y="114300"/>
                  </a:lnTo>
                  <a:lnTo>
                    <a:pt x="38484" y="110471"/>
                  </a:lnTo>
                  <a:lnTo>
                    <a:pt x="76098" y="110471"/>
                  </a:lnTo>
                  <a:lnTo>
                    <a:pt x="76174" y="57150"/>
                  </a:lnTo>
                  <a:close/>
                </a:path>
                <a:path w="114300" h="1123950">
                  <a:moveTo>
                    <a:pt x="57251" y="0"/>
                  </a:moveTo>
                  <a:lnTo>
                    <a:pt x="34572" y="4500"/>
                  </a:lnTo>
                  <a:lnTo>
                    <a:pt x="34896" y="4500"/>
                  </a:lnTo>
                  <a:lnTo>
                    <a:pt x="16849" y="16605"/>
                  </a:lnTo>
                  <a:lnTo>
                    <a:pt x="4548" y="34754"/>
                  </a:lnTo>
                  <a:lnTo>
                    <a:pt x="0" y="57150"/>
                  </a:lnTo>
                  <a:lnTo>
                    <a:pt x="4457" y="79242"/>
                  </a:lnTo>
                  <a:lnTo>
                    <a:pt x="16690" y="97424"/>
                  </a:lnTo>
                  <a:lnTo>
                    <a:pt x="34988" y="109817"/>
                  </a:lnTo>
                  <a:lnTo>
                    <a:pt x="35298" y="109817"/>
                  </a:lnTo>
                  <a:lnTo>
                    <a:pt x="57124" y="114300"/>
                  </a:lnTo>
                  <a:lnTo>
                    <a:pt x="76098" y="110471"/>
                  </a:lnTo>
                  <a:lnTo>
                    <a:pt x="37998" y="110471"/>
                  </a:lnTo>
                  <a:lnTo>
                    <a:pt x="38074" y="57150"/>
                  </a:lnTo>
                  <a:lnTo>
                    <a:pt x="114274" y="57150"/>
                  </a:lnTo>
                  <a:lnTo>
                    <a:pt x="109865" y="34932"/>
                  </a:lnTo>
                  <a:lnTo>
                    <a:pt x="97669" y="16763"/>
                  </a:lnTo>
                  <a:lnTo>
                    <a:pt x="79520" y="4500"/>
                  </a:lnTo>
                  <a:lnTo>
                    <a:pt x="57251" y="0"/>
                  </a:lnTo>
                  <a:close/>
                </a:path>
                <a:path w="114300" h="1123950">
                  <a:moveTo>
                    <a:pt x="76098" y="110471"/>
                  </a:moveTo>
                  <a:lnTo>
                    <a:pt x="57124" y="114300"/>
                  </a:lnTo>
                  <a:lnTo>
                    <a:pt x="76092" y="114300"/>
                  </a:lnTo>
                  <a:lnTo>
                    <a:pt x="76098" y="110471"/>
                  </a:lnTo>
                  <a:close/>
                </a:path>
                <a:path w="114300" h="1123950">
                  <a:moveTo>
                    <a:pt x="114274" y="57150"/>
                  </a:moveTo>
                  <a:lnTo>
                    <a:pt x="76174" y="57150"/>
                  </a:lnTo>
                  <a:lnTo>
                    <a:pt x="76098" y="110471"/>
                  </a:lnTo>
                  <a:lnTo>
                    <a:pt x="79341" y="109817"/>
                  </a:lnTo>
                  <a:lnTo>
                    <a:pt x="97510" y="97583"/>
                  </a:lnTo>
                  <a:lnTo>
                    <a:pt x="109773" y="79420"/>
                  </a:lnTo>
                  <a:lnTo>
                    <a:pt x="114274" y="571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834381" y="1229169"/>
              <a:ext cx="1473581" cy="422719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4876545" y="1330505"/>
              <a:ext cx="1219835" cy="171450"/>
            </a:xfrm>
            <a:custGeom>
              <a:avLst/>
              <a:gdLst/>
              <a:ahLst/>
              <a:cxnLst/>
              <a:rect l="l" t="t" r="r" b="b"/>
              <a:pathLst>
                <a:path w="1219835" h="171450">
                  <a:moveTo>
                    <a:pt x="1110968" y="105129"/>
                  </a:moveTo>
                  <a:lnTo>
                    <a:pt x="1057275" y="135709"/>
                  </a:lnTo>
                  <a:lnTo>
                    <a:pt x="1051573" y="140668"/>
                  </a:lnTo>
                  <a:lnTo>
                    <a:pt x="1048337" y="147187"/>
                  </a:lnTo>
                  <a:lnTo>
                    <a:pt x="1047791" y="154443"/>
                  </a:lnTo>
                  <a:lnTo>
                    <a:pt x="1050163" y="161617"/>
                  </a:lnTo>
                  <a:lnTo>
                    <a:pt x="1055141" y="167318"/>
                  </a:lnTo>
                  <a:lnTo>
                    <a:pt x="1061704" y="170555"/>
                  </a:lnTo>
                  <a:lnTo>
                    <a:pt x="1069004" y="171100"/>
                  </a:lnTo>
                  <a:lnTo>
                    <a:pt x="1076198" y="168729"/>
                  </a:lnTo>
                  <a:lnTo>
                    <a:pt x="1186750" y="105864"/>
                  </a:lnTo>
                  <a:lnTo>
                    <a:pt x="1181480" y="105864"/>
                  </a:lnTo>
                  <a:lnTo>
                    <a:pt x="1110968" y="105129"/>
                  </a:lnTo>
                  <a:close/>
                </a:path>
                <a:path w="1219835" h="171450">
                  <a:moveTo>
                    <a:pt x="1143952" y="86343"/>
                  </a:moveTo>
                  <a:lnTo>
                    <a:pt x="1110968" y="105129"/>
                  </a:lnTo>
                  <a:lnTo>
                    <a:pt x="1181480" y="105864"/>
                  </a:lnTo>
                  <a:lnTo>
                    <a:pt x="1181518" y="103070"/>
                  </a:lnTo>
                  <a:lnTo>
                    <a:pt x="1171955" y="103070"/>
                  </a:lnTo>
                  <a:lnTo>
                    <a:pt x="1143952" y="86343"/>
                  </a:lnTo>
                  <a:close/>
                </a:path>
                <a:path w="1219835" h="171450">
                  <a:moveTo>
                    <a:pt x="1070727" y="0"/>
                  </a:moveTo>
                  <a:lnTo>
                    <a:pt x="1063450" y="406"/>
                  </a:lnTo>
                  <a:lnTo>
                    <a:pt x="1056864" y="3504"/>
                  </a:lnTo>
                  <a:lnTo>
                    <a:pt x="1051814" y="9090"/>
                  </a:lnTo>
                  <a:lnTo>
                    <a:pt x="1049256" y="16214"/>
                  </a:lnTo>
                  <a:lnTo>
                    <a:pt x="1049639" y="23504"/>
                  </a:lnTo>
                  <a:lnTo>
                    <a:pt x="1052760" y="30128"/>
                  </a:lnTo>
                  <a:lnTo>
                    <a:pt x="1058417" y="35252"/>
                  </a:lnTo>
                  <a:lnTo>
                    <a:pt x="1111619" y="67030"/>
                  </a:lnTo>
                  <a:lnTo>
                    <a:pt x="1181989" y="67764"/>
                  </a:lnTo>
                  <a:lnTo>
                    <a:pt x="1181518" y="103070"/>
                  </a:lnTo>
                  <a:lnTo>
                    <a:pt x="1181480" y="105864"/>
                  </a:lnTo>
                  <a:lnTo>
                    <a:pt x="1186750" y="105864"/>
                  </a:lnTo>
                  <a:lnTo>
                    <a:pt x="1219580" y="87195"/>
                  </a:lnTo>
                  <a:lnTo>
                    <a:pt x="1077849" y="2486"/>
                  </a:lnTo>
                  <a:lnTo>
                    <a:pt x="1070727" y="0"/>
                  </a:lnTo>
                  <a:close/>
                </a:path>
                <a:path w="1219835" h="171450">
                  <a:moveTo>
                    <a:pt x="507" y="55445"/>
                  </a:moveTo>
                  <a:lnTo>
                    <a:pt x="96" y="86343"/>
                  </a:lnTo>
                  <a:lnTo>
                    <a:pt x="0" y="93545"/>
                  </a:lnTo>
                  <a:lnTo>
                    <a:pt x="1110968" y="105129"/>
                  </a:lnTo>
                  <a:lnTo>
                    <a:pt x="1143952" y="86343"/>
                  </a:lnTo>
                  <a:lnTo>
                    <a:pt x="1111619" y="67030"/>
                  </a:lnTo>
                  <a:lnTo>
                    <a:pt x="507" y="55445"/>
                  </a:lnTo>
                  <a:close/>
                </a:path>
                <a:path w="1219835" h="171450">
                  <a:moveTo>
                    <a:pt x="1172337" y="70177"/>
                  </a:moveTo>
                  <a:lnTo>
                    <a:pt x="1143952" y="86343"/>
                  </a:lnTo>
                  <a:lnTo>
                    <a:pt x="1171955" y="103070"/>
                  </a:lnTo>
                  <a:lnTo>
                    <a:pt x="1172337" y="70177"/>
                  </a:lnTo>
                  <a:close/>
                </a:path>
                <a:path w="1219835" h="171450">
                  <a:moveTo>
                    <a:pt x="1181956" y="70177"/>
                  </a:moveTo>
                  <a:lnTo>
                    <a:pt x="1172337" y="70177"/>
                  </a:lnTo>
                  <a:lnTo>
                    <a:pt x="1172149" y="86343"/>
                  </a:lnTo>
                  <a:lnTo>
                    <a:pt x="1172066" y="93545"/>
                  </a:lnTo>
                  <a:lnTo>
                    <a:pt x="1171955" y="103070"/>
                  </a:lnTo>
                  <a:lnTo>
                    <a:pt x="1181518" y="103070"/>
                  </a:lnTo>
                  <a:lnTo>
                    <a:pt x="1181956" y="70177"/>
                  </a:lnTo>
                  <a:close/>
                </a:path>
                <a:path w="1219835" h="171450">
                  <a:moveTo>
                    <a:pt x="1111619" y="67030"/>
                  </a:moveTo>
                  <a:lnTo>
                    <a:pt x="1143952" y="86343"/>
                  </a:lnTo>
                  <a:lnTo>
                    <a:pt x="1172337" y="70177"/>
                  </a:lnTo>
                  <a:lnTo>
                    <a:pt x="1181956" y="70177"/>
                  </a:lnTo>
                  <a:lnTo>
                    <a:pt x="1181989" y="67764"/>
                  </a:lnTo>
                  <a:lnTo>
                    <a:pt x="1111619" y="670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518025" y="1182674"/>
              <a:ext cx="440715" cy="383743"/>
            </a:xfrm>
            <a:prstGeom prst="rect">
              <a:avLst/>
            </a:prstGeom>
          </p:spPr>
        </p:pic>
      </p:grpSp>
      <p:sp>
        <p:nvSpPr>
          <p:cNvPr id="44" name="object 44"/>
          <p:cNvSpPr txBox="1"/>
          <p:nvPr/>
        </p:nvSpPr>
        <p:spPr>
          <a:xfrm>
            <a:off x="4651628" y="1232674"/>
            <a:ext cx="15176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5444490" y="1128775"/>
            <a:ext cx="3328035" cy="1682114"/>
            <a:chOff x="5444490" y="1128775"/>
            <a:chExt cx="3328035" cy="1682114"/>
          </a:xfrm>
        </p:grpSpPr>
        <p:pic>
          <p:nvPicPr>
            <p:cNvPr id="46" name="object 4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444490" y="1635442"/>
              <a:ext cx="863434" cy="42271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5486400" y="1738070"/>
              <a:ext cx="610235" cy="171450"/>
            </a:xfrm>
            <a:custGeom>
              <a:avLst/>
              <a:gdLst/>
              <a:ahLst/>
              <a:cxnLst/>
              <a:rect l="l" t="t" r="r" b="b"/>
              <a:pathLst>
                <a:path w="610235" h="171450">
                  <a:moveTo>
                    <a:pt x="501351" y="104765"/>
                  </a:moveTo>
                  <a:lnTo>
                    <a:pt x="447801" y="135814"/>
                  </a:lnTo>
                  <a:lnTo>
                    <a:pt x="442176" y="140793"/>
                  </a:lnTo>
                  <a:lnTo>
                    <a:pt x="438991" y="147355"/>
                  </a:lnTo>
                  <a:lnTo>
                    <a:pt x="438497" y="154656"/>
                  </a:lnTo>
                  <a:lnTo>
                    <a:pt x="440944" y="161849"/>
                  </a:lnTo>
                  <a:lnTo>
                    <a:pt x="445922" y="167475"/>
                  </a:lnTo>
                  <a:lnTo>
                    <a:pt x="452485" y="170660"/>
                  </a:lnTo>
                  <a:lnTo>
                    <a:pt x="459785" y="171154"/>
                  </a:lnTo>
                  <a:lnTo>
                    <a:pt x="466978" y="168707"/>
                  </a:lnTo>
                  <a:lnTo>
                    <a:pt x="577055" y="104953"/>
                  </a:lnTo>
                  <a:lnTo>
                    <a:pt x="571880" y="104953"/>
                  </a:lnTo>
                  <a:lnTo>
                    <a:pt x="501351" y="104765"/>
                  </a:lnTo>
                  <a:close/>
                </a:path>
                <a:path w="610235" h="171450">
                  <a:moveTo>
                    <a:pt x="534082" y="85787"/>
                  </a:moveTo>
                  <a:lnTo>
                    <a:pt x="501351" y="104765"/>
                  </a:lnTo>
                  <a:lnTo>
                    <a:pt x="571880" y="104953"/>
                  </a:lnTo>
                  <a:lnTo>
                    <a:pt x="571880" y="102286"/>
                  </a:lnTo>
                  <a:lnTo>
                    <a:pt x="562228" y="102286"/>
                  </a:lnTo>
                  <a:lnTo>
                    <a:pt x="534082" y="85787"/>
                  </a:lnTo>
                  <a:close/>
                </a:path>
                <a:path w="610235" h="171450">
                  <a:moveTo>
                    <a:pt x="460238" y="0"/>
                  </a:moveTo>
                  <a:lnTo>
                    <a:pt x="452961" y="464"/>
                  </a:lnTo>
                  <a:lnTo>
                    <a:pt x="446375" y="3643"/>
                  </a:lnTo>
                  <a:lnTo>
                    <a:pt x="441325" y="9322"/>
                  </a:lnTo>
                  <a:lnTo>
                    <a:pt x="438858" y="16444"/>
                  </a:lnTo>
                  <a:lnTo>
                    <a:pt x="439308" y="23721"/>
                  </a:lnTo>
                  <a:lnTo>
                    <a:pt x="442450" y="30307"/>
                  </a:lnTo>
                  <a:lnTo>
                    <a:pt x="448055" y="35357"/>
                  </a:lnTo>
                  <a:lnTo>
                    <a:pt x="501464" y="66665"/>
                  </a:lnTo>
                  <a:lnTo>
                    <a:pt x="571880" y="66853"/>
                  </a:lnTo>
                  <a:lnTo>
                    <a:pt x="571880" y="104953"/>
                  </a:lnTo>
                  <a:lnTo>
                    <a:pt x="577055" y="104953"/>
                  </a:lnTo>
                  <a:lnTo>
                    <a:pt x="609726" y="86030"/>
                  </a:lnTo>
                  <a:lnTo>
                    <a:pt x="467360" y="2464"/>
                  </a:lnTo>
                  <a:lnTo>
                    <a:pt x="460238" y="0"/>
                  </a:lnTo>
                  <a:close/>
                </a:path>
                <a:path w="610235" h="171450">
                  <a:moveTo>
                    <a:pt x="0" y="65329"/>
                  </a:moveTo>
                  <a:lnTo>
                    <a:pt x="0" y="103429"/>
                  </a:lnTo>
                  <a:lnTo>
                    <a:pt x="501351" y="104765"/>
                  </a:lnTo>
                  <a:lnTo>
                    <a:pt x="534082" y="85787"/>
                  </a:lnTo>
                  <a:lnTo>
                    <a:pt x="501464" y="66665"/>
                  </a:lnTo>
                  <a:lnTo>
                    <a:pt x="0" y="65329"/>
                  </a:lnTo>
                  <a:close/>
                </a:path>
                <a:path w="610235" h="171450">
                  <a:moveTo>
                    <a:pt x="562355" y="69393"/>
                  </a:moveTo>
                  <a:lnTo>
                    <a:pt x="534082" y="85787"/>
                  </a:lnTo>
                  <a:lnTo>
                    <a:pt x="562228" y="102286"/>
                  </a:lnTo>
                  <a:lnTo>
                    <a:pt x="562355" y="69393"/>
                  </a:lnTo>
                  <a:close/>
                </a:path>
                <a:path w="610235" h="171450">
                  <a:moveTo>
                    <a:pt x="571880" y="69393"/>
                  </a:moveTo>
                  <a:lnTo>
                    <a:pt x="562355" y="69393"/>
                  </a:lnTo>
                  <a:lnTo>
                    <a:pt x="562228" y="102286"/>
                  </a:lnTo>
                  <a:lnTo>
                    <a:pt x="571880" y="102286"/>
                  </a:lnTo>
                  <a:lnTo>
                    <a:pt x="571880" y="69393"/>
                  </a:lnTo>
                  <a:close/>
                </a:path>
                <a:path w="610235" h="171450">
                  <a:moveTo>
                    <a:pt x="501464" y="66665"/>
                  </a:moveTo>
                  <a:lnTo>
                    <a:pt x="534082" y="85787"/>
                  </a:lnTo>
                  <a:lnTo>
                    <a:pt x="562355" y="69393"/>
                  </a:lnTo>
                  <a:lnTo>
                    <a:pt x="571880" y="69393"/>
                  </a:lnTo>
                  <a:lnTo>
                    <a:pt x="571880" y="66853"/>
                  </a:lnTo>
                  <a:lnTo>
                    <a:pt x="501464" y="666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096000" y="1157350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304800" y="0"/>
                  </a:lnTo>
                  <a:lnTo>
                    <a:pt x="346146" y="3824"/>
                  </a:lnTo>
                  <a:lnTo>
                    <a:pt x="385806" y="14966"/>
                  </a:lnTo>
                  <a:lnTo>
                    <a:pt x="423416" y="32926"/>
                  </a:lnTo>
                  <a:lnTo>
                    <a:pt x="458611" y="57206"/>
                  </a:lnTo>
                  <a:lnTo>
                    <a:pt x="491028" y="87306"/>
                  </a:lnTo>
                  <a:lnTo>
                    <a:pt x="520303" y="122729"/>
                  </a:lnTo>
                  <a:lnTo>
                    <a:pt x="546072" y="162975"/>
                  </a:lnTo>
                  <a:lnTo>
                    <a:pt x="567972" y="207546"/>
                  </a:lnTo>
                  <a:lnTo>
                    <a:pt x="585638" y="255942"/>
                  </a:lnTo>
                  <a:lnTo>
                    <a:pt x="598707" y="307666"/>
                  </a:lnTo>
                  <a:lnTo>
                    <a:pt x="606816" y="362218"/>
                  </a:lnTo>
                  <a:lnTo>
                    <a:pt x="609600" y="419100"/>
                  </a:lnTo>
                  <a:lnTo>
                    <a:pt x="606816" y="475954"/>
                  </a:lnTo>
                  <a:lnTo>
                    <a:pt x="598707" y="530489"/>
                  </a:lnTo>
                  <a:lnTo>
                    <a:pt x="585638" y="582203"/>
                  </a:lnTo>
                  <a:lnTo>
                    <a:pt x="567972" y="630597"/>
                  </a:lnTo>
                  <a:lnTo>
                    <a:pt x="546072" y="675170"/>
                  </a:lnTo>
                  <a:lnTo>
                    <a:pt x="520303" y="715422"/>
                  </a:lnTo>
                  <a:lnTo>
                    <a:pt x="491028" y="750854"/>
                  </a:lnTo>
                  <a:lnTo>
                    <a:pt x="458611" y="780965"/>
                  </a:lnTo>
                  <a:lnTo>
                    <a:pt x="423416" y="805255"/>
                  </a:lnTo>
                  <a:lnTo>
                    <a:pt x="385806" y="823224"/>
                  </a:lnTo>
                  <a:lnTo>
                    <a:pt x="346146" y="834372"/>
                  </a:lnTo>
                  <a:lnTo>
                    <a:pt x="3048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672316" y="2283330"/>
              <a:ext cx="972842" cy="527155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6705600" y="2290901"/>
              <a:ext cx="915035" cy="463550"/>
            </a:xfrm>
            <a:custGeom>
              <a:avLst/>
              <a:gdLst/>
              <a:ahLst/>
              <a:cxnLst/>
              <a:rect l="l" t="t" r="r" b="b"/>
              <a:pathLst>
                <a:path w="915034" h="463550">
                  <a:moveTo>
                    <a:pt x="438150" y="425374"/>
                  </a:moveTo>
                  <a:lnTo>
                    <a:pt x="0" y="425374"/>
                  </a:lnTo>
                  <a:lnTo>
                    <a:pt x="0" y="463474"/>
                  </a:lnTo>
                  <a:lnTo>
                    <a:pt x="457200" y="463474"/>
                  </a:lnTo>
                  <a:lnTo>
                    <a:pt x="464623" y="461962"/>
                  </a:lnTo>
                  <a:lnTo>
                    <a:pt x="470677" y="457854"/>
                  </a:lnTo>
                  <a:lnTo>
                    <a:pt x="474755" y="451794"/>
                  </a:lnTo>
                  <a:lnTo>
                    <a:pt x="476250" y="444424"/>
                  </a:lnTo>
                  <a:lnTo>
                    <a:pt x="438150" y="444424"/>
                  </a:lnTo>
                  <a:lnTo>
                    <a:pt x="438150" y="425374"/>
                  </a:lnTo>
                  <a:close/>
                </a:path>
                <a:path w="915034" h="463550">
                  <a:moveTo>
                    <a:pt x="806286" y="66599"/>
                  </a:moveTo>
                  <a:lnTo>
                    <a:pt x="457200" y="66599"/>
                  </a:lnTo>
                  <a:lnTo>
                    <a:pt x="449776" y="68093"/>
                  </a:lnTo>
                  <a:lnTo>
                    <a:pt x="443722" y="72171"/>
                  </a:lnTo>
                  <a:lnTo>
                    <a:pt x="439644" y="78226"/>
                  </a:lnTo>
                  <a:lnTo>
                    <a:pt x="438150" y="85649"/>
                  </a:lnTo>
                  <a:lnTo>
                    <a:pt x="438150" y="444424"/>
                  </a:lnTo>
                  <a:lnTo>
                    <a:pt x="457200" y="425374"/>
                  </a:lnTo>
                  <a:lnTo>
                    <a:pt x="476250" y="425374"/>
                  </a:lnTo>
                  <a:lnTo>
                    <a:pt x="476250" y="104699"/>
                  </a:lnTo>
                  <a:lnTo>
                    <a:pt x="457200" y="104699"/>
                  </a:lnTo>
                  <a:lnTo>
                    <a:pt x="476250" y="85649"/>
                  </a:lnTo>
                  <a:lnTo>
                    <a:pt x="838943" y="85649"/>
                  </a:lnTo>
                  <a:lnTo>
                    <a:pt x="806286" y="66599"/>
                  </a:lnTo>
                  <a:close/>
                </a:path>
                <a:path w="915034" h="463550">
                  <a:moveTo>
                    <a:pt x="476250" y="425374"/>
                  </a:moveTo>
                  <a:lnTo>
                    <a:pt x="457200" y="425374"/>
                  </a:lnTo>
                  <a:lnTo>
                    <a:pt x="438150" y="444424"/>
                  </a:lnTo>
                  <a:lnTo>
                    <a:pt x="476250" y="444424"/>
                  </a:lnTo>
                  <a:lnTo>
                    <a:pt x="476250" y="425374"/>
                  </a:lnTo>
                  <a:close/>
                </a:path>
                <a:path w="915034" h="463550">
                  <a:moveTo>
                    <a:pt x="867028" y="69139"/>
                  </a:moveTo>
                  <a:lnTo>
                    <a:pt x="752728" y="135814"/>
                  </a:lnTo>
                  <a:lnTo>
                    <a:pt x="747121" y="140864"/>
                  </a:lnTo>
                  <a:lnTo>
                    <a:pt x="743966" y="147450"/>
                  </a:lnTo>
                  <a:lnTo>
                    <a:pt x="743477" y="154727"/>
                  </a:lnTo>
                  <a:lnTo>
                    <a:pt x="745871" y="161849"/>
                  </a:lnTo>
                  <a:lnTo>
                    <a:pt x="750923" y="167528"/>
                  </a:lnTo>
                  <a:lnTo>
                    <a:pt x="757523" y="170707"/>
                  </a:lnTo>
                  <a:lnTo>
                    <a:pt x="764837" y="171172"/>
                  </a:lnTo>
                  <a:lnTo>
                    <a:pt x="772032" y="168707"/>
                  </a:lnTo>
                  <a:lnTo>
                    <a:pt x="881844" y="104699"/>
                  </a:lnTo>
                  <a:lnTo>
                    <a:pt x="876680" y="104699"/>
                  </a:lnTo>
                  <a:lnTo>
                    <a:pt x="876680" y="102032"/>
                  </a:lnTo>
                  <a:lnTo>
                    <a:pt x="867028" y="102032"/>
                  </a:lnTo>
                  <a:lnTo>
                    <a:pt x="838943" y="85649"/>
                  </a:lnTo>
                  <a:lnTo>
                    <a:pt x="867028" y="85649"/>
                  </a:lnTo>
                  <a:lnTo>
                    <a:pt x="867028" y="69139"/>
                  </a:lnTo>
                  <a:close/>
                </a:path>
                <a:path w="915034" h="463550">
                  <a:moveTo>
                    <a:pt x="476250" y="85649"/>
                  </a:moveTo>
                  <a:lnTo>
                    <a:pt x="457200" y="104699"/>
                  </a:lnTo>
                  <a:lnTo>
                    <a:pt x="476250" y="104699"/>
                  </a:lnTo>
                  <a:lnTo>
                    <a:pt x="476250" y="85649"/>
                  </a:lnTo>
                  <a:close/>
                </a:path>
                <a:path w="915034" h="463550">
                  <a:moveTo>
                    <a:pt x="764837" y="0"/>
                  </a:moveTo>
                  <a:lnTo>
                    <a:pt x="757523" y="464"/>
                  </a:lnTo>
                  <a:lnTo>
                    <a:pt x="750923" y="3643"/>
                  </a:lnTo>
                  <a:lnTo>
                    <a:pt x="745871" y="9322"/>
                  </a:lnTo>
                  <a:lnTo>
                    <a:pt x="743477" y="16498"/>
                  </a:lnTo>
                  <a:lnTo>
                    <a:pt x="743965" y="23768"/>
                  </a:lnTo>
                  <a:lnTo>
                    <a:pt x="747121" y="30325"/>
                  </a:lnTo>
                  <a:lnTo>
                    <a:pt x="752728" y="35357"/>
                  </a:lnTo>
                  <a:lnTo>
                    <a:pt x="838943" y="85649"/>
                  </a:lnTo>
                  <a:lnTo>
                    <a:pt x="476250" y="85649"/>
                  </a:lnTo>
                  <a:lnTo>
                    <a:pt x="476250" y="104699"/>
                  </a:lnTo>
                  <a:lnTo>
                    <a:pt x="806068" y="104699"/>
                  </a:lnTo>
                  <a:lnTo>
                    <a:pt x="867028" y="69139"/>
                  </a:lnTo>
                  <a:lnTo>
                    <a:pt x="876680" y="69139"/>
                  </a:lnTo>
                  <a:lnTo>
                    <a:pt x="876680" y="66599"/>
                  </a:lnTo>
                  <a:lnTo>
                    <a:pt x="881894" y="66599"/>
                  </a:lnTo>
                  <a:lnTo>
                    <a:pt x="772032" y="2464"/>
                  </a:lnTo>
                  <a:lnTo>
                    <a:pt x="764837" y="0"/>
                  </a:lnTo>
                  <a:close/>
                </a:path>
                <a:path w="915034" h="463550">
                  <a:moveTo>
                    <a:pt x="881894" y="66599"/>
                  </a:moveTo>
                  <a:lnTo>
                    <a:pt x="876680" y="66599"/>
                  </a:lnTo>
                  <a:lnTo>
                    <a:pt x="876680" y="104699"/>
                  </a:lnTo>
                  <a:lnTo>
                    <a:pt x="881844" y="104699"/>
                  </a:lnTo>
                  <a:lnTo>
                    <a:pt x="914526" y="85649"/>
                  </a:lnTo>
                  <a:lnTo>
                    <a:pt x="881894" y="66599"/>
                  </a:lnTo>
                  <a:close/>
                </a:path>
                <a:path w="915034" h="463550">
                  <a:moveTo>
                    <a:pt x="867028" y="85649"/>
                  </a:moveTo>
                  <a:lnTo>
                    <a:pt x="838943" y="85649"/>
                  </a:lnTo>
                  <a:lnTo>
                    <a:pt x="867028" y="102032"/>
                  </a:lnTo>
                  <a:lnTo>
                    <a:pt x="867028" y="85649"/>
                  </a:lnTo>
                  <a:close/>
                </a:path>
                <a:path w="915034" h="463550">
                  <a:moveTo>
                    <a:pt x="876680" y="69139"/>
                  </a:moveTo>
                  <a:lnTo>
                    <a:pt x="867028" y="69139"/>
                  </a:lnTo>
                  <a:lnTo>
                    <a:pt x="867028" y="102032"/>
                  </a:lnTo>
                  <a:lnTo>
                    <a:pt x="876680" y="102032"/>
                  </a:lnTo>
                  <a:lnTo>
                    <a:pt x="876680" y="691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328533" y="1812340"/>
              <a:ext cx="443712" cy="383743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8462136" y="1861705"/>
            <a:ext cx="1549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3" name="object 5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5278661" y="2929824"/>
            <a:ext cx="127721" cy="173598"/>
          </a:xfrm>
          <a:prstGeom prst="rect">
            <a:avLst/>
          </a:prstGeom>
        </p:spPr>
      </p:pic>
      <p:sp>
        <p:nvSpPr>
          <p:cNvPr id="54" name="object 54"/>
          <p:cNvSpPr txBox="1"/>
          <p:nvPr/>
        </p:nvSpPr>
        <p:spPr>
          <a:xfrm>
            <a:off x="5261102" y="2833382"/>
            <a:ext cx="13525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Z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5453626" y="1212646"/>
            <a:ext cx="1758314" cy="1954530"/>
            <a:chOff x="5453626" y="1212646"/>
            <a:chExt cx="1758314" cy="1954530"/>
          </a:xfrm>
        </p:grpSpPr>
        <p:pic>
          <p:nvPicPr>
            <p:cNvPr id="56" name="object 5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453626" y="2873497"/>
              <a:ext cx="666992" cy="232635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5486399" y="2881070"/>
              <a:ext cx="610235" cy="171450"/>
            </a:xfrm>
            <a:custGeom>
              <a:avLst/>
              <a:gdLst/>
              <a:ahLst/>
              <a:cxnLst/>
              <a:rect l="l" t="t" r="r" b="b"/>
              <a:pathLst>
                <a:path w="610235" h="171450">
                  <a:moveTo>
                    <a:pt x="501351" y="104765"/>
                  </a:moveTo>
                  <a:lnTo>
                    <a:pt x="447801" y="135814"/>
                  </a:lnTo>
                  <a:lnTo>
                    <a:pt x="442176" y="140793"/>
                  </a:lnTo>
                  <a:lnTo>
                    <a:pt x="438991" y="147355"/>
                  </a:lnTo>
                  <a:lnTo>
                    <a:pt x="438497" y="154656"/>
                  </a:lnTo>
                  <a:lnTo>
                    <a:pt x="440944" y="161849"/>
                  </a:lnTo>
                  <a:lnTo>
                    <a:pt x="445922" y="167475"/>
                  </a:lnTo>
                  <a:lnTo>
                    <a:pt x="452485" y="170660"/>
                  </a:lnTo>
                  <a:lnTo>
                    <a:pt x="459785" y="171154"/>
                  </a:lnTo>
                  <a:lnTo>
                    <a:pt x="466978" y="168707"/>
                  </a:lnTo>
                  <a:lnTo>
                    <a:pt x="577055" y="104953"/>
                  </a:lnTo>
                  <a:lnTo>
                    <a:pt x="571880" y="104953"/>
                  </a:lnTo>
                  <a:lnTo>
                    <a:pt x="501351" y="104765"/>
                  </a:lnTo>
                  <a:close/>
                </a:path>
                <a:path w="610235" h="171450">
                  <a:moveTo>
                    <a:pt x="534082" y="85787"/>
                  </a:moveTo>
                  <a:lnTo>
                    <a:pt x="501351" y="104765"/>
                  </a:lnTo>
                  <a:lnTo>
                    <a:pt x="571880" y="104953"/>
                  </a:lnTo>
                  <a:lnTo>
                    <a:pt x="571880" y="102286"/>
                  </a:lnTo>
                  <a:lnTo>
                    <a:pt x="562228" y="102286"/>
                  </a:lnTo>
                  <a:lnTo>
                    <a:pt x="534082" y="85787"/>
                  </a:lnTo>
                  <a:close/>
                </a:path>
                <a:path w="610235" h="171450">
                  <a:moveTo>
                    <a:pt x="460238" y="0"/>
                  </a:moveTo>
                  <a:lnTo>
                    <a:pt x="452961" y="464"/>
                  </a:lnTo>
                  <a:lnTo>
                    <a:pt x="446375" y="3643"/>
                  </a:lnTo>
                  <a:lnTo>
                    <a:pt x="441325" y="9322"/>
                  </a:lnTo>
                  <a:lnTo>
                    <a:pt x="438858" y="16444"/>
                  </a:lnTo>
                  <a:lnTo>
                    <a:pt x="439308" y="23721"/>
                  </a:lnTo>
                  <a:lnTo>
                    <a:pt x="442450" y="30307"/>
                  </a:lnTo>
                  <a:lnTo>
                    <a:pt x="448055" y="35357"/>
                  </a:lnTo>
                  <a:lnTo>
                    <a:pt x="501464" y="66665"/>
                  </a:lnTo>
                  <a:lnTo>
                    <a:pt x="571880" y="66853"/>
                  </a:lnTo>
                  <a:lnTo>
                    <a:pt x="571880" y="104953"/>
                  </a:lnTo>
                  <a:lnTo>
                    <a:pt x="577055" y="104953"/>
                  </a:lnTo>
                  <a:lnTo>
                    <a:pt x="609726" y="86030"/>
                  </a:lnTo>
                  <a:lnTo>
                    <a:pt x="467360" y="2464"/>
                  </a:lnTo>
                  <a:lnTo>
                    <a:pt x="460238" y="0"/>
                  </a:lnTo>
                  <a:close/>
                </a:path>
                <a:path w="610235" h="171450">
                  <a:moveTo>
                    <a:pt x="0" y="65329"/>
                  </a:moveTo>
                  <a:lnTo>
                    <a:pt x="0" y="103429"/>
                  </a:lnTo>
                  <a:lnTo>
                    <a:pt x="501351" y="104765"/>
                  </a:lnTo>
                  <a:lnTo>
                    <a:pt x="534082" y="85787"/>
                  </a:lnTo>
                  <a:lnTo>
                    <a:pt x="501464" y="66665"/>
                  </a:lnTo>
                  <a:lnTo>
                    <a:pt x="0" y="65329"/>
                  </a:lnTo>
                  <a:close/>
                </a:path>
                <a:path w="610235" h="171450">
                  <a:moveTo>
                    <a:pt x="562355" y="69393"/>
                  </a:moveTo>
                  <a:lnTo>
                    <a:pt x="534082" y="85787"/>
                  </a:lnTo>
                  <a:lnTo>
                    <a:pt x="562228" y="102286"/>
                  </a:lnTo>
                  <a:lnTo>
                    <a:pt x="562355" y="69393"/>
                  </a:lnTo>
                  <a:close/>
                </a:path>
                <a:path w="610235" h="171450">
                  <a:moveTo>
                    <a:pt x="571880" y="69393"/>
                  </a:moveTo>
                  <a:lnTo>
                    <a:pt x="562355" y="69393"/>
                  </a:lnTo>
                  <a:lnTo>
                    <a:pt x="562228" y="102286"/>
                  </a:lnTo>
                  <a:lnTo>
                    <a:pt x="571880" y="102286"/>
                  </a:lnTo>
                  <a:lnTo>
                    <a:pt x="571880" y="69393"/>
                  </a:lnTo>
                  <a:close/>
                </a:path>
                <a:path w="610235" h="171450">
                  <a:moveTo>
                    <a:pt x="501464" y="66665"/>
                  </a:moveTo>
                  <a:lnTo>
                    <a:pt x="534082" y="85787"/>
                  </a:lnTo>
                  <a:lnTo>
                    <a:pt x="562355" y="69393"/>
                  </a:lnTo>
                  <a:lnTo>
                    <a:pt x="571880" y="69393"/>
                  </a:lnTo>
                  <a:lnTo>
                    <a:pt x="571880" y="66853"/>
                  </a:lnTo>
                  <a:lnTo>
                    <a:pt x="501464" y="666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095999" y="2300351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304800" y="0"/>
                  </a:lnTo>
                  <a:lnTo>
                    <a:pt x="346146" y="3824"/>
                  </a:lnTo>
                  <a:lnTo>
                    <a:pt x="385806" y="14966"/>
                  </a:lnTo>
                  <a:lnTo>
                    <a:pt x="423416" y="32926"/>
                  </a:lnTo>
                  <a:lnTo>
                    <a:pt x="458611" y="57206"/>
                  </a:lnTo>
                  <a:lnTo>
                    <a:pt x="491028" y="87306"/>
                  </a:lnTo>
                  <a:lnTo>
                    <a:pt x="520303" y="122729"/>
                  </a:lnTo>
                  <a:lnTo>
                    <a:pt x="546072" y="162975"/>
                  </a:lnTo>
                  <a:lnTo>
                    <a:pt x="567972" y="207546"/>
                  </a:lnTo>
                  <a:lnTo>
                    <a:pt x="585638" y="255942"/>
                  </a:lnTo>
                  <a:lnTo>
                    <a:pt x="598707" y="307666"/>
                  </a:lnTo>
                  <a:lnTo>
                    <a:pt x="606816" y="362218"/>
                  </a:lnTo>
                  <a:lnTo>
                    <a:pt x="609600" y="419100"/>
                  </a:lnTo>
                  <a:lnTo>
                    <a:pt x="606816" y="475954"/>
                  </a:lnTo>
                  <a:lnTo>
                    <a:pt x="598707" y="530489"/>
                  </a:lnTo>
                  <a:lnTo>
                    <a:pt x="585638" y="582203"/>
                  </a:lnTo>
                  <a:lnTo>
                    <a:pt x="567972" y="630597"/>
                  </a:lnTo>
                  <a:lnTo>
                    <a:pt x="546072" y="675170"/>
                  </a:lnTo>
                  <a:lnTo>
                    <a:pt x="520303" y="715422"/>
                  </a:lnTo>
                  <a:lnTo>
                    <a:pt x="491028" y="750854"/>
                  </a:lnTo>
                  <a:lnTo>
                    <a:pt x="458611" y="780965"/>
                  </a:lnTo>
                  <a:lnTo>
                    <a:pt x="423416" y="805255"/>
                  </a:lnTo>
                  <a:lnTo>
                    <a:pt x="385806" y="823224"/>
                  </a:lnTo>
                  <a:lnTo>
                    <a:pt x="346146" y="834372"/>
                  </a:lnTo>
                  <a:lnTo>
                    <a:pt x="3048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652640" y="1212646"/>
              <a:ext cx="559130" cy="383743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6785609" y="1262900"/>
            <a:ext cx="27051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25" dirty="0">
                <a:latin typeface="Calibri"/>
                <a:cs typeface="Calibri"/>
              </a:rPr>
              <a:t>XY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61" name="object 6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652641" y="2737154"/>
            <a:ext cx="550138" cy="383743"/>
          </a:xfrm>
          <a:prstGeom prst="rect">
            <a:avLst/>
          </a:prstGeom>
        </p:spPr>
      </p:pic>
      <p:sp>
        <p:nvSpPr>
          <p:cNvPr id="62" name="object 62"/>
          <p:cNvSpPr txBox="1"/>
          <p:nvPr/>
        </p:nvSpPr>
        <p:spPr>
          <a:xfrm>
            <a:off x="6785609" y="2787154"/>
            <a:ext cx="26098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25" dirty="0">
                <a:latin typeface="Calibri"/>
                <a:cs typeface="Calibri"/>
              </a:rPr>
              <a:t>XZ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63" name="object 63"/>
          <p:cNvGraphicFramePr>
            <a:graphicFrameLocks noGrp="1"/>
          </p:cNvGraphicFramePr>
          <p:nvPr/>
        </p:nvGraphicFramePr>
        <p:xfrm>
          <a:off x="450850" y="3208273"/>
          <a:ext cx="8152764" cy="35629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2825"/>
                <a:gridCol w="913130"/>
                <a:gridCol w="913130"/>
                <a:gridCol w="919480"/>
                <a:gridCol w="1553209"/>
                <a:gridCol w="1570990"/>
              </a:tblGrid>
              <a:tr h="395605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0"/>
                        </a:spcBef>
                        <a:tabLst>
                          <a:tab pos="1200785" algn="l"/>
                          <a:tab pos="1903730" algn="l"/>
                        </a:tabLst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26098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Y+Z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R="330835" algn="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R=X(Y+Z)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26225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R=XY+XZ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247140" algn="l"/>
                          <a:tab pos="200469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8318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34925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247140" algn="l"/>
                          <a:tab pos="200469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8318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34925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247140" algn="l"/>
                          <a:tab pos="200469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8318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34925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4"/>
                        </a:spcBef>
                        <a:tabLst>
                          <a:tab pos="1247140" algn="l"/>
                          <a:tab pos="200469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349250" algn="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247140" algn="l"/>
                          <a:tab pos="200469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34925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247140" algn="l"/>
                          <a:tab pos="200469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34925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247140" algn="l"/>
                          <a:tab pos="200469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R="34925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375920">
                        <a:lnSpc>
                          <a:spcPct val="100000"/>
                        </a:lnSpc>
                        <a:spcBef>
                          <a:spcPts val="245"/>
                        </a:spcBef>
                        <a:tabLst>
                          <a:tab pos="1247140" algn="l"/>
                          <a:tab pos="2004695" algn="l"/>
                        </a:tabLst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0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8255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R="349250" algn="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sp>
        <p:nvSpPr>
          <p:cNvPr id="64" name="object 64"/>
          <p:cNvSpPr txBox="1"/>
          <p:nvPr/>
        </p:nvSpPr>
        <p:spPr>
          <a:xfrm>
            <a:off x="714349" y="1138237"/>
            <a:ext cx="3810000" cy="584835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3655" rIns="0" bIns="0" rtlCol="0">
            <a:spAutoFit/>
          </a:bodyPr>
          <a:lstStyle/>
          <a:p>
            <a:pPr marL="548640">
              <a:lnSpc>
                <a:spcPct val="100000"/>
              </a:lnSpc>
              <a:spcBef>
                <a:spcPts val="265"/>
              </a:spcBef>
            </a:pPr>
            <a:r>
              <a:rPr sz="3200" spc="-10" dirty="0">
                <a:latin typeface="Trebuchet MS"/>
                <a:cs typeface="Trebuchet MS"/>
              </a:rPr>
              <a:t>a)</a:t>
            </a:r>
            <a:r>
              <a:rPr sz="3200" spc="-229" dirty="0">
                <a:latin typeface="Trebuchet MS"/>
                <a:cs typeface="Trebuchet MS"/>
              </a:rPr>
              <a:t> </a:t>
            </a:r>
            <a:r>
              <a:rPr sz="3200" spc="-10" dirty="0">
                <a:latin typeface="Trebuchet MS"/>
                <a:cs typeface="Trebuchet MS"/>
              </a:rPr>
              <a:t>X(Y+Z)=XY+XZ</a:t>
            </a:r>
            <a:endParaRPr sz="3200">
              <a:latin typeface="Trebuchet MS"/>
              <a:cs typeface="Trebuchet MS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4474464" y="1683334"/>
            <a:ext cx="4104640" cy="1069340"/>
            <a:chOff x="4474464" y="1683334"/>
            <a:chExt cx="4104640" cy="1069340"/>
          </a:xfrm>
        </p:grpSpPr>
        <p:pic>
          <p:nvPicPr>
            <p:cNvPr id="66" name="object 6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427595" y="2206574"/>
              <a:ext cx="1107770" cy="545642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7480046" y="2236343"/>
              <a:ext cx="988060" cy="422909"/>
            </a:xfrm>
            <a:custGeom>
              <a:avLst/>
              <a:gdLst/>
              <a:ahLst/>
              <a:cxnLst/>
              <a:rect l="l" t="t" r="r" b="b"/>
              <a:pathLst>
                <a:path w="988059" h="422910">
                  <a:moveTo>
                    <a:pt x="987678" y="0"/>
                  </a:moveTo>
                  <a:lnTo>
                    <a:pt x="967758" y="42064"/>
                  </a:lnTo>
                  <a:lnTo>
                    <a:pt x="945263" y="82180"/>
                  </a:lnTo>
                  <a:lnTo>
                    <a:pt x="920317" y="120305"/>
                  </a:lnTo>
                  <a:lnTo>
                    <a:pt x="893043" y="156391"/>
                  </a:lnTo>
                  <a:lnTo>
                    <a:pt x="863563" y="190395"/>
                  </a:lnTo>
                  <a:lnTo>
                    <a:pt x="832001" y="222270"/>
                  </a:lnTo>
                  <a:lnTo>
                    <a:pt x="798478" y="251972"/>
                  </a:lnTo>
                  <a:lnTo>
                    <a:pt x="763119" y="279455"/>
                  </a:lnTo>
                  <a:lnTo>
                    <a:pt x="726046" y="304674"/>
                  </a:lnTo>
                  <a:lnTo>
                    <a:pt x="687381" y="327584"/>
                  </a:lnTo>
                  <a:lnTo>
                    <a:pt x="647249" y="348140"/>
                  </a:lnTo>
                  <a:lnTo>
                    <a:pt x="605770" y="366295"/>
                  </a:lnTo>
                  <a:lnTo>
                    <a:pt x="563069" y="382006"/>
                  </a:lnTo>
                  <a:lnTo>
                    <a:pt x="519268" y="395226"/>
                  </a:lnTo>
                  <a:lnTo>
                    <a:pt x="474490" y="405911"/>
                  </a:lnTo>
                  <a:lnTo>
                    <a:pt x="428858" y="414015"/>
                  </a:lnTo>
                  <a:lnTo>
                    <a:pt x="382494" y="419493"/>
                  </a:lnTo>
                  <a:lnTo>
                    <a:pt x="335522" y="422299"/>
                  </a:lnTo>
                  <a:lnTo>
                    <a:pt x="288064" y="422389"/>
                  </a:lnTo>
                  <a:lnTo>
                    <a:pt x="240244" y="419717"/>
                  </a:lnTo>
                  <a:lnTo>
                    <a:pt x="192183" y="414238"/>
                  </a:lnTo>
                  <a:lnTo>
                    <a:pt x="144006" y="405907"/>
                  </a:lnTo>
                  <a:lnTo>
                    <a:pt x="95834" y="394678"/>
                  </a:lnTo>
                  <a:lnTo>
                    <a:pt x="47791" y="380506"/>
                  </a:lnTo>
                  <a:lnTo>
                    <a:pt x="0" y="363347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432167" y="1728431"/>
              <a:ext cx="308800" cy="980351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7493635" y="1768475"/>
              <a:ext cx="177165" cy="858519"/>
            </a:xfrm>
            <a:custGeom>
              <a:avLst/>
              <a:gdLst/>
              <a:ahLst/>
              <a:cxnLst/>
              <a:rect l="l" t="t" r="r" b="b"/>
              <a:pathLst>
                <a:path w="177165" h="858519">
                  <a:moveTo>
                    <a:pt x="0" y="0"/>
                  </a:moveTo>
                  <a:lnTo>
                    <a:pt x="32876" y="33131"/>
                  </a:lnTo>
                  <a:lnTo>
                    <a:pt x="62392" y="68429"/>
                  </a:lnTo>
                  <a:lnTo>
                    <a:pt x="88542" y="105705"/>
                  </a:lnTo>
                  <a:lnTo>
                    <a:pt x="111324" y="144767"/>
                  </a:lnTo>
                  <a:lnTo>
                    <a:pt x="130734" y="185427"/>
                  </a:lnTo>
                  <a:lnTo>
                    <a:pt x="146770" y="227495"/>
                  </a:lnTo>
                  <a:lnTo>
                    <a:pt x="159428" y="270781"/>
                  </a:lnTo>
                  <a:lnTo>
                    <a:pt x="168704" y="315096"/>
                  </a:lnTo>
                  <a:lnTo>
                    <a:pt x="174596" y="360249"/>
                  </a:lnTo>
                  <a:lnTo>
                    <a:pt x="177101" y="406050"/>
                  </a:lnTo>
                  <a:lnTo>
                    <a:pt x="176215" y="452311"/>
                  </a:lnTo>
                  <a:lnTo>
                    <a:pt x="171934" y="498841"/>
                  </a:lnTo>
                  <a:lnTo>
                    <a:pt x="164256" y="545451"/>
                  </a:lnTo>
                  <a:lnTo>
                    <a:pt x="153178" y="591951"/>
                  </a:lnTo>
                  <a:lnTo>
                    <a:pt x="138695" y="638151"/>
                  </a:lnTo>
                  <a:lnTo>
                    <a:pt x="120806" y="683861"/>
                  </a:lnTo>
                  <a:lnTo>
                    <a:pt x="99506" y="728892"/>
                  </a:lnTo>
                  <a:lnTo>
                    <a:pt x="74793" y="773054"/>
                  </a:lnTo>
                  <a:lnTo>
                    <a:pt x="46663" y="816157"/>
                  </a:lnTo>
                  <a:lnTo>
                    <a:pt x="15113" y="858012"/>
                  </a:lnTo>
                </a:path>
              </a:pathLst>
            </a:custGeom>
            <a:ln w="571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465060" y="1683334"/>
              <a:ext cx="1113764" cy="629589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7517892" y="1731002"/>
              <a:ext cx="991235" cy="509905"/>
            </a:xfrm>
            <a:custGeom>
              <a:avLst/>
              <a:gdLst/>
              <a:ahLst/>
              <a:cxnLst/>
              <a:rect l="l" t="t" r="r" b="b"/>
              <a:pathLst>
                <a:path w="991234" h="509905">
                  <a:moveTo>
                    <a:pt x="0" y="59951"/>
                  </a:moveTo>
                  <a:lnTo>
                    <a:pt x="45053" y="42577"/>
                  </a:lnTo>
                  <a:lnTo>
                    <a:pt x="90520" y="28220"/>
                  </a:lnTo>
                  <a:lnTo>
                    <a:pt x="136272" y="16831"/>
                  </a:lnTo>
                  <a:lnTo>
                    <a:pt x="182185" y="8363"/>
                  </a:lnTo>
                  <a:lnTo>
                    <a:pt x="228130" y="2769"/>
                  </a:lnTo>
                  <a:lnTo>
                    <a:pt x="273982" y="0"/>
                  </a:lnTo>
                  <a:lnTo>
                    <a:pt x="319615" y="8"/>
                  </a:lnTo>
                  <a:lnTo>
                    <a:pt x="364902" y="2748"/>
                  </a:lnTo>
                  <a:lnTo>
                    <a:pt x="409716" y="8170"/>
                  </a:lnTo>
                  <a:lnTo>
                    <a:pt x="453932" y="16226"/>
                  </a:lnTo>
                  <a:lnTo>
                    <a:pt x="497423" y="26871"/>
                  </a:lnTo>
                  <a:lnTo>
                    <a:pt x="540061" y="40055"/>
                  </a:lnTo>
                  <a:lnTo>
                    <a:pt x="581722" y="55731"/>
                  </a:lnTo>
                  <a:lnTo>
                    <a:pt x="622279" y="73852"/>
                  </a:lnTo>
                  <a:lnTo>
                    <a:pt x="661604" y="94369"/>
                  </a:lnTo>
                  <a:lnTo>
                    <a:pt x="699573" y="117236"/>
                  </a:lnTo>
                  <a:lnTo>
                    <a:pt x="736058" y="142404"/>
                  </a:lnTo>
                  <a:lnTo>
                    <a:pt x="770933" y="169826"/>
                  </a:lnTo>
                  <a:lnTo>
                    <a:pt x="804071" y="199454"/>
                  </a:lnTo>
                  <a:lnTo>
                    <a:pt x="835347" y="231241"/>
                  </a:lnTo>
                  <a:lnTo>
                    <a:pt x="864633" y="265138"/>
                  </a:lnTo>
                  <a:lnTo>
                    <a:pt x="891804" y="301099"/>
                  </a:lnTo>
                  <a:lnTo>
                    <a:pt x="916732" y="339076"/>
                  </a:lnTo>
                  <a:lnTo>
                    <a:pt x="939292" y="379020"/>
                  </a:lnTo>
                  <a:lnTo>
                    <a:pt x="959357" y="420885"/>
                  </a:lnTo>
                  <a:lnTo>
                    <a:pt x="976804" y="464764"/>
                  </a:lnTo>
                  <a:lnTo>
                    <a:pt x="984343" y="487143"/>
                  </a:lnTo>
                  <a:lnTo>
                    <a:pt x="991107" y="50978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487164" y="2387345"/>
              <a:ext cx="374650" cy="238760"/>
            </a:xfrm>
            <a:custGeom>
              <a:avLst/>
              <a:gdLst/>
              <a:ahLst/>
              <a:cxnLst/>
              <a:rect l="l" t="t" r="r" b="b"/>
              <a:pathLst>
                <a:path w="374650" h="238760">
                  <a:moveTo>
                    <a:pt x="374523" y="167132"/>
                  </a:moveTo>
                  <a:lnTo>
                    <a:pt x="0" y="167132"/>
                  </a:lnTo>
                  <a:lnTo>
                    <a:pt x="0" y="238633"/>
                  </a:lnTo>
                  <a:lnTo>
                    <a:pt x="374523" y="238633"/>
                  </a:lnTo>
                  <a:lnTo>
                    <a:pt x="374523" y="167132"/>
                  </a:lnTo>
                  <a:close/>
                </a:path>
                <a:path w="374650" h="238760">
                  <a:moveTo>
                    <a:pt x="374523" y="0"/>
                  </a:moveTo>
                  <a:lnTo>
                    <a:pt x="0" y="0"/>
                  </a:lnTo>
                  <a:lnTo>
                    <a:pt x="0" y="71501"/>
                  </a:lnTo>
                  <a:lnTo>
                    <a:pt x="374523" y="71501"/>
                  </a:lnTo>
                  <a:lnTo>
                    <a:pt x="37452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4487164" y="2387346"/>
              <a:ext cx="374650" cy="238760"/>
            </a:xfrm>
            <a:custGeom>
              <a:avLst/>
              <a:gdLst/>
              <a:ahLst/>
              <a:cxnLst/>
              <a:rect l="l" t="t" r="r" b="b"/>
              <a:pathLst>
                <a:path w="374650" h="238760">
                  <a:moveTo>
                    <a:pt x="0" y="0"/>
                  </a:moveTo>
                  <a:lnTo>
                    <a:pt x="374523" y="0"/>
                  </a:lnTo>
                  <a:lnTo>
                    <a:pt x="374523" y="71500"/>
                  </a:lnTo>
                  <a:lnTo>
                    <a:pt x="0" y="71500"/>
                  </a:lnTo>
                  <a:lnTo>
                    <a:pt x="0" y="0"/>
                  </a:lnTo>
                  <a:close/>
                </a:path>
                <a:path w="374650" h="238760">
                  <a:moveTo>
                    <a:pt x="0" y="167131"/>
                  </a:moveTo>
                  <a:lnTo>
                    <a:pt x="374523" y="167131"/>
                  </a:lnTo>
                  <a:lnTo>
                    <a:pt x="374523" y="238632"/>
                  </a:lnTo>
                  <a:lnTo>
                    <a:pt x="0" y="238632"/>
                  </a:lnTo>
                  <a:lnTo>
                    <a:pt x="0" y="16713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>
            <a:spLocks noGrp="1"/>
          </p:cNvSpPr>
          <p:nvPr>
            <p:ph type="title"/>
          </p:nvPr>
        </p:nvSpPr>
        <p:spPr>
          <a:xfrm>
            <a:off x="1007529" y="19342"/>
            <a:ext cx="60953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u="none" dirty="0">
                <a:solidFill>
                  <a:srgbClr val="C00000"/>
                </a:solidFill>
                <a:latin typeface="Arial"/>
                <a:cs typeface="Arial"/>
              </a:rPr>
              <a:t>7.</a:t>
            </a:r>
            <a:r>
              <a:rPr sz="4000" b="1" u="none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Distributive</a:t>
            </a:r>
            <a:r>
              <a:rPr sz="4000" b="1" u="sng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4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Law</a:t>
            </a:r>
            <a:r>
              <a:rPr sz="4000" b="1" u="sng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40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(First)</a:t>
            </a:r>
            <a:endParaRPr sz="40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262380" y="627329"/>
            <a:ext cx="3048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mbria"/>
                <a:cs typeface="Cambria"/>
              </a:rPr>
              <a:t>The</a:t>
            </a:r>
            <a:r>
              <a:rPr sz="2800" spc="40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law</a:t>
            </a:r>
            <a:r>
              <a:rPr sz="2800" spc="7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states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spc="-10" dirty="0">
                <a:latin typeface="Cambria"/>
                <a:cs typeface="Cambria"/>
              </a:rPr>
              <a:t>that,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273153" y="2367440"/>
            <a:ext cx="667385" cy="229870"/>
            <a:chOff x="8273153" y="2367440"/>
            <a:chExt cx="667385" cy="2298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73153" y="2367440"/>
              <a:ext cx="666992" cy="22973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305800" y="2373070"/>
              <a:ext cx="610235" cy="171450"/>
            </a:xfrm>
            <a:custGeom>
              <a:avLst/>
              <a:gdLst/>
              <a:ahLst/>
              <a:cxnLst/>
              <a:rect l="l" t="t" r="r" b="b"/>
              <a:pathLst>
                <a:path w="610234" h="171450">
                  <a:moveTo>
                    <a:pt x="501351" y="104765"/>
                  </a:moveTo>
                  <a:lnTo>
                    <a:pt x="447801" y="135814"/>
                  </a:lnTo>
                  <a:lnTo>
                    <a:pt x="442176" y="140793"/>
                  </a:lnTo>
                  <a:lnTo>
                    <a:pt x="438991" y="147355"/>
                  </a:lnTo>
                  <a:lnTo>
                    <a:pt x="438497" y="154656"/>
                  </a:lnTo>
                  <a:lnTo>
                    <a:pt x="440944" y="161849"/>
                  </a:lnTo>
                  <a:lnTo>
                    <a:pt x="445922" y="167475"/>
                  </a:lnTo>
                  <a:lnTo>
                    <a:pt x="452485" y="170660"/>
                  </a:lnTo>
                  <a:lnTo>
                    <a:pt x="459785" y="171154"/>
                  </a:lnTo>
                  <a:lnTo>
                    <a:pt x="466978" y="168707"/>
                  </a:lnTo>
                  <a:lnTo>
                    <a:pt x="577055" y="104953"/>
                  </a:lnTo>
                  <a:lnTo>
                    <a:pt x="571880" y="104953"/>
                  </a:lnTo>
                  <a:lnTo>
                    <a:pt x="501351" y="104765"/>
                  </a:lnTo>
                  <a:close/>
                </a:path>
                <a:path w="610234" h="171450">
                  <a:moveTo>
                    <a:pt x="534082" y="85787"/>
                  </a:moveTo>
                  <a:lnTo>
                    <a:pt x="501351" y="104765"/>
                  </a:lnTo>
                  <a:lnTo>
                    <a:pt x="571880" y="104953"/>
                  </a:lnTo>
                  <a:lnTo>
                    <a:pt x="571880" y="102286"/>
                  </a:lnTo>
                  <a:lnTo>
                    <a:pt x="562228" y="102286"/>
                  </a:lnTo>
                  <a:lnTo>
                    <a:pt x="534082" y="85787"/>
                  </a:lnTo>
                  <a:close/>
                </a:path>
                <a:path w="610234" h="171450">
                  <a:moveTo>
                    <a:pt x="460238" y="0"/>
                  </a:moveTo>
                  <a:lnTo>
                    <a:pt x="452961" y="464"/>
                  </a:lnTo>
                  <a:lnTo>
                    <a:pt x="446375" y="3643"/>
                  </a:lnTo>
                  <a:lnTo>
                    <a:pt x="441325" y="9322"/>
                  </a:lnTo>
                  <a:lnTo>
                    <a:pt x="438858" y="16444"/>
                  </a:lnTo>
                  <a:lnTo>
                    <a:pt x="439308" y="23721"/>
                  </a:lnTo>
                  <a:lnTo>
                    <a:pt x="442450" y="30307"/>
                  </a:lnTo>
                  <a:lnTo>
                    <a:pt x="448055" y="35357"/>
                  </a:lnTo>
                  <a:lnTo>
                    <a:pt x="501464" y="66665"/>
                  </a:lnTo>
                  <a:lnTo>
                    <a:pt x="571880" y="66853"/>
                  </a:lnTo>
                  <a:lnTo>
                    <a:pt x="571880" y="104953"/>
                  </a:lnTo>
                  <a:lnTo>
                    <a:pt x="577055" y="104953"/>
                  </a:lnTo>
                  <a:lnTo>
                    <a:pt x="609726" y="86030"/>
                  </a:lnTo>
                  <a:lnTo>
                    <a:pt x="467359" y="2464"/>
                  </a:lnTo>
                  <a:lnTo>
                    <a:pt x="460238" y="0"/>
                  </a:lnTo>
                  <a:close/>
                </a:path>
                <a:path w="610234" h="171450">
                  <a:moveTo>
                    <a:pt x="0" y="65329"/>
                  </a:moveTo>
                  <a:lnTo>
                    <a:pt x="0" y="103429"/>
                  </a:lnTo>
                  <a:lnTo>
                    <a:pt x="501351" y="104765"/>
                  </a:lnTo>
                  <a:lnTo>
                    <a:pt x="534082" y="85787"/>
                  </a:lnTo>
                  <a:lnTo>
                    <a:pt x="501464" y="66665"/>
                  </a:lnTo>
                  <a:lnTo>
                    <a:pt x="0" y="65329"/>
                  </a:lnTo>
                  <a:close/>
                </a:path>
                <a:path w="610234" h="171450">
                  <a:moveTo>
                    <a:pt x="562355" y="69393"/>
                  </a:moveTo>
                  <a:lnTo>
                    <a:pt x="534082" y="85787"/>
                  </a:lnTo>
                  <a:lnTo>
                    <a:pt x="562228" y="102286"/>
                  </a:lnTo>
                  <a:lnTo>
                    <a:pt x="562355" y="69393"/>
                  </a:lnTo>
                  <a:close/>
                </a:path>
                <a:path w="610234" h="171450">
                  <a:moveTo>
                    <a:pt x="571880" y="69393"/>
                  </a:moveTo>
                  <a:lnTo>
                    <a:pt x="562355" y="69393"/>
                  </a:lnTo>
                  <a:lnTo>
                    <a:pt x="562228" y="102286"/>
                  </a:lnTo>
                  <a:lnTo>
                    <a:pt x="571880" y="102286"/>
                  </a:lnTo>
                  <a:lnTo>
                    <a:pt x="571880" y="69393"/>
                  </a:lnTo>
                  <a:close/>
                </a:path>
                <a:path w="610234" h="171450">
                  <a:moveTo>
                    <a:pt x="501464" y="66665"/>
                  </a:moveTo>
                  <a:lnTo>
                    <a:pt x="534082" y="85787"/>
                  </a:lnTo>
                  <a:lnTo>
                    <a:pt x="562355" y="69393"/>
                  </a:lnTo>
                  <a:lnTo>
                    <a:pt x="571880" y="69393"/>
                  </a:lnTo>
                  <a:lnTo>
                    <a:pt x="571880" y="66853"/>
                  </a:lnTo>
                  <a:lnTo>
                    <a:pt x="501464" y="666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75748" y="2380239"/>
            <a:ext cx="744220" cy="233045"/>
            <a:chOff x="575748" y="2380239"/>
            <a:chExt cx="744220" cy="23304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5748" y="2380239"/>
              <a:ext cx="743698" cy="23263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08977" y="2387719"/>
              <a:ext cx="687070" cy="171450"/>
            </a:xfrm>
            <a:custGeom>
              <a:avLst/>
              <a:gdLst/>
              <a:ahLst/>
              <a:cxnLst/>
              <a:rect l="l" t="t" r="r" b="b"/>
              <a:pathLst>
                <a:path w="687069" h="171450">
                  <a:moveTo>
                    <a:pt x="577691" y="105935"/>
                  </a:moveTo>
                  <a:lnTo>
                    <a:pt x="523265" y="135389"/>
                  </a:lnTo>
                  <a:lnTo>
                    <a:pt x="517453" y="140204"/>
                  </a:lnTo>
                  <a:lnTo>
                    <a:pt x="514069" y="146661"/>
                  </a:lnTo>
                  <a:lnTo>
                    <a:pt x="513358" y="153927"/>
                  </a:lnTo>
                  <a:lnTo>
                    <a:pt x="515569" y="161170"/>
                  </a:lnTo>
                  <a:lnTo>
                    <a:pt x="520412" y="166989"/>
                  </a:lnTo>
                  <a:lnTo>
                    <a:pt x="526883" y="170378"/>
                  </a:lnTo>
                  <a:lnTo>
                    <a:pt x="534151" y="171100"/>
                  </a:lnTo>
                  <a:lnTo>
                    <a:pt x="541388" y="168917"/>
                  </a:lnTo>
                  <a:lnTo>
                    <a:pt x="653664" y="108211"/>
                  </a:lnTo>
                  <a:lnTo>
                    <a:pt x="648106" y="108211"/>
                  </a:lnTo>
                  <a:lnTo>
                    <a:pt x="577691" y="105935"/>
                  </a:lnTo>
                  <a:close/>
                </a:path>
                <a:path w="687069" h="171450">
                  <a:moveTo>
                    <a:pt x="610949" y="87936"/>
                  </a:moveTo>
                  <a:lnTo>
                    <a:pt x="577691" y="105935"/>
                  </a:lnTo>
                  <a:lnTo>
                    <a:pt x="648106" y="108211"/>
                  </a:lnTo>
                  <a:lnTo>
                    <a:pt x="648200" y="105290"/>
                  </a:lnTo>
                  <a:lnTo>
                    <a:pt x="638594" y="105290"/>
                  </a:lnTo>
                  <a:lnTo>
                    <a:pt x="610949" y="87936"/>
                  </a:lnTo>
                  <a:close/>
                </a:path>
                <a:path w="687069" h="171450">
                  <a:moveTo>
                    <a:pt x="539694" y="0"/>
                  </a:moveTo>
                  <a:lnTo>
                    <a:pt x="532393" y="230"/>
                  </a:lnTo>
                  <a:lnTo>
                    <a:pt x="525716" y="3175"/>
                  </a:lnTo>
                  <a:lnTo>
                    <a:pt x="520509" y="8643"/>
                  </a:lnTo>
                  <a:lnTo>
                    <a:pt x="517831" y="15769"/>
                  </a:lnTo>
                  <a:lnTo>
                    <a:pt x="518069" y="23074"/>
                  </a:lnTo>
                  <a:lnTo>
                    <a:pt x="521029" y="29735"/>
                  </a:lnTo>
                  <a:lnTo>
                    <a:pt x="526516" y="34932"/>
                  </a:lnTo>
                  <a:lnTo>
                    <a:pt x="578928" y="67835"/>
                  </a:lnTo>
                  <a:lnTo>
                    <a:pt x="649338" y="70111"/>
                  </a:lnTo>
                  <a:lnTo>
                    <a:pt x="648200" y="105290"/>
                  </a:lnTo>
                  <a:lnTo>
                    <a:pt x="648106" y="108211"/>
                  </a:lnTo>
                  <a:lnTo>
                    <a:pt x="653664" y="108211"/>
                  </a:lnTo>
                  <a:lnTo>
                    <a:pt x="686549" y="90431"/>
                  </a:lnTo>
                  <a:lnTo>
                    <a:pt x="546773" y="2674"/>
                  </a:lnTo>
                  <a:lnTo>
                    <a:pt x="539694" y="0"/>
                  </a:lnTo>
                  <a:close/>
                </a:path>
                <a:path w="687069" h="171450">
                  <a:moveTo>
                    <a:pt x="1244" y="49156"/>
                  </a:moveTo>
                  <a:lnTo>
                    <a:pt x="0" y="87256"/>
                  </a:lnTo>
                  <a:lnTo>
                    <a:pt x="577691" y="105935"/>
                  </a:lnTo>
                  <a:lnTo>
                    <a:pt x="610949" y="87936"/>
                  </a:lnTo>
                  <a:lnTo>
                    <a:pt x="578928" y="67835"/>
                  </a:lnTo>
                  <a:lnTo>
                    <a:pt x="1244" y="49156"/>
                  </a:lnTo>
                  <a:close/>
                </a:path>
                <a:path w="687069" h="171450">
                  <a:moveTo>
                    <a:pt x="639660" y="72397"/>
                  </a:moveTo>
                  <a:lnTo>
                    <a:pt x="610949" y="87936"/>
                  </a:lnTo>
                  <a:lnTo>
                    <a:pt x="638594" y="105290"/>
                  </a:lnTo>
                  <a:lnTo>
                    <a:pt x="639660" y="72397"/>
                  </a:lnTo>
                  <a:close/>
                </a:path>
                <a:path w="687069" h="171450">
                  <a:moveTo>
                    <a:pt x="649264" y="72397"/>
                  </a:moveTo>
                  <a:lnTo>
                    <a:pt x="639660" y="72397"/>
                  </a:lnTo>
                  <a:lnTo>
                    <a:pt x="638594" y="105290"/>
                  </a:lnTo>
                  <a:lnTo>
                    <a:pt x="648200" y="105290"/>
                  </a:lnTo>
                  <a:lnTo>
                    <a:pt x="649264" y="72397"/>
                  </a:lnTo>
                  <a:close/>
                </a:path>
                <a:path w="687069" h="171450">
                  <a:moveTo>
                    <a:pt x="578928" y="67835"/>
                  </a:moveTo>
                  <a:lnTo>
                    <a:pt x="610949" y="87936"/>
                  </a:lnTo>
                  <a:lnTo>
                    <a:pt x="639660" y="72397"/>
                  </a:lnTo>
                  <a:lnTo>
                    <a:pt x="649264" y="72397"/>
                  </a:lnTo>
                  <a:lnTo>
                    <a:pt x="649338" y="70111"/>
                  </a:lnTo>
                  <a:lnTo>
                    <a:pt x="578928" y="678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577276" y="2860708"/>
            <a:ext cx="741680" cy="229870"/>
            <a:chOff x="577276" y="2860708"/>
            <a:chExt cx="741680" cy="229870"/>
          </a:xfrm>
        </p:grpSpPr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7276" y="2860708"/>
              <a:ext cx="741557" cy="22973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09561" y="2866846"/>
              <a:ext cx="686435" cy="171450"/>
            </a:xfrm>
            <a:custGeom>
              <a:avLst/>
              <a:gdLst/>
              <a:ahLst/>
              <a:cxnLst/>
              <a:rect l="l" t="t" r="r" b="b"/>
              <a:pathLst>
                <a:path w="686435" h="171450">
                  <a:moveTo>
                    <a:pt x="577761" y="104675"/>
                  </a:moveTo>
                  <a:lnTo>
                    <a:pt x="524103" y="135814"/>
                  </a:lnTo>
                  <a:lnTo>
                    <a:pt x="518439" y="140793"/>
                  </a:lnTo>
                  <a:lnTo>
                    <a:pt x="515251" y="147355"/>
                  </a:lnTo>
                  <a:lnTo>
                    <a:pt x="514759" y="154656"/>
                  </a:lnTo>
                  <a:lnTo>
                    <a:pt x="517182" y="161849"/>
                  </a:lnTo>
                  <a:lnTo>
                    <a:pt x="522200" y="167475"/>
                  </a:lnTo>
                  <a:lnTo>
                    <a:pt x="528772" y="170660"/>
                  </a:lnTo>
                  <a:lnTo>
                    <a:pt x="536061" y="171154"/>
                  </a:lnTo>
                  <a:lnTo>
                    <a:pt x="543229" y="168707"/>
                  </a:lnTo>
                  <a:lnTo>
                    <a:pt x="653346" y="104826"/>
                  </a:lnTo>
                  <a:lnTo>
                    <a:pt x="577761" y="104675"/>
                  </a:lnTo>
                  <a:close/>
                </a:path>
                <a:path w="686435" h="171450">
                  <a:moveTo>
                    <a:pt x="638556" y="69393"/>
                  </a:moveTo>
                  <a:lnTo>
                    <a:pt x="577761" y="104675"/>
                  </a:lnTo>
                  <a:lnTo>
                    <a:pt x="648081" y="104826"/>
                  </a:lnTo>
                  <a:lnTo>
                    <a:pt x="648086" y="102286"/>
                  </a:lnTo>
                  <a:lnTo>
                    <a:pt x="638479" y="102286"/>
                  </a:lnTo>
                  <a:lnTo>
                    <a:pt x="610538" y="85903"/>
                  </a:lnTo>
                  <a:lnTo>
                    <a:pt x="638517" y="85903"/>
                  </a:lnTo>
                  <a:lnTo>
                    <a:pt x="638556" y="69393"/>
                  </a:lnTo>
                  <a:close/>
                </a:path>
                <a:path w="686435" h="171450">
                  <a:moveTo>
                    <a:pt x="536454" y="0"/>
                  </a:moveTo>
                  <a:lnTo>
                    <a:pt x="529164" y="464"/>
                  </a:lnTo>
                  <a:lnTo>
                    <a:pt x="522579" y="3643"/>
                  </a:lnTo>
                  <a:lnTo>
                    <a:pt x="517537" y="9322"/>
                  </a:lnTo>
                  <a:lnTo>
                    <a:pt x="515079" y="16444"/>
                  </a:lnTo>
                  <a:lnTo>
                    <a:pt x="515539" y="23721"/>
                  </a:lnTo>
                  <a:lnTo>
                    <a:pt x="518696" y="30307"/>
                  </a:lnTo>
                  <a:lnTo>
                    <a:pt x="524332" y="35357"/>
                  </a:lnTo>
                  <a:lnTo>
                    <a:pt x="577572" y="66574"/>
                  </a:lnTo>
                  <a:lnTo>
                    <a:pt x="648157" y="66726"/>
                  </a:lnTo>
                  <a:lnTo>
                    <a:pt x="648081" y="104826"/>
                  </a:lnTo>
                  <a:lnTo>
                    <a:pt x="653346" y="104826"/>
                  </a:lnTo>
                  <a:lnTo>
                    <a:pt x="685965" y="85903"/>
                  </a:lnTo>
                  <a:lnTo>
                    <a:pt x="543610" y="2464"/>
                  </a:lnTo>
                  <a:lnTo>
                    <a:pt x="536454" y="0"/>
                  </a:lnTo>
                  <a:close/>
                </a:path>
                <a:path w="686435" h="171450">
                  <a:moveTo>
                    <a:pt x="76" y="65329"/>
                  </a:moveTo>
                  <a:lnTo>
                    <a:pt x="0" y="103429"/>
                  </a:lnTo>
                  <a:lnTo>
                    <a:pt x="577761" y="104675"/>
                  </a:lnTo>
                  <a:lnTo>
                    <a:pt x="610107" y="85903"/>
                  </a:lnTo>
                  <a:lnTo>
                    <a:pt x="610538" y="85903"/>
                  </a:lnTo>
                  <a:lnTo>
                    <a:pt x="577572" y="66574"/>
                  </a:lnTo>
                  <a:lnTo>
                    <a:pt x="76" y="65329"/>
                  </a:lnTo>
                  <a:close/>
                </a:path>
                <a:path w="686435" h="171450">
                  <a:moveTo>
                    <a:pt x="638517" y="85903"/>
                  </a:moveTo>
                  <a:lnTo>
                    <a:pt x="610538" y="85903"/>
                  </a:lnTo>
                  <a:lnTo>
                    <a:pt x="638479" y="102286"/>
                  </a:lnTo>
                  <a:lnTo>
                    <a:pt x="638517" y="85903"/>
                  </a:lnTo>
                  <a:close/>
                </a:path>
                <a:path w="686435" h="171450">
                  <a:moveTo>
                    <a:pt x="648151" y="69393"/>
                  </a:moveTo>
                  <a:lnTo>
                    <a:pt x="638556" y="69393"/>
                  </a:lnTo>
                  <a:lnTo>
                    <a:pt x="638479" y="102286"/>
                  </a:lnTo>
                  <a:lnTo>
                    <a:pt x="648086" y="102286"/>
                  </a:lnTo>
                  <a:lnTo>
                    <a:pt x="648151" y="69393"/>
                  </a:lnTo>
                  <a:close/>
                </a:path>
                <a:path w="686435" h="171450">
                  <a:moveTo>
                    <a:pt x="577572" y="66574"/>
                  </a:moveTo>
                  <a:lnTo>
                    <a:pt x="610538" y="85903"/>
                  </a:lnTo>
                  <a:lnTo>
                    <a:pt x="610107" y="85903"/>
                  </a:lnTo>
                  <a:lnTo>
                    <a:pt x="638556" y="69393"/>
                  </a:lnTo>
                  <a:lnTo>
                    <a:pt x="648151" y="69393"/>
                  </a:lnTo>
                  <a:lnTo>
                    <a:pt x="648157" y="66726"/>
                  </a:lnTo>
                  <a:lnTo>
                    <a:pt x="577572" y="665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266825" y="2164350"/>
            <a:ext cx="2948940" cy="969644"/>
            <a:chOff x="1266825" y="2164350"/>
            <a:chExt cx="2948940" cy="969644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2349" y="2557940"/>
              <a:ext cx="894945" cy="22973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905000" y="2563697"/>
              <a:ext cx="838835" cy="171450"/>
            </a:xfrm>
            <a:custGeom>
              <a:avLst/>
              <a:gdLst/>
              <a:ahLst/>
              <a:cxnLst/>
              <a:rect l="l" t="t" r="r" b="b"/>
              <a:pathLst>
                <a:path w="838835" h="171450">
                  <a:moveTo>
                    <a:pt x="730042" y="104692"/>
                  </a:moveTo>
                  <a:lnTo>
                    <a:pt x="676529" y="135814"/>
                  </a:lnTo>
                  <a:lnTo>
                    <a:pt x="670847" y="140793"/>
                  </a:lnTo>
                  <a:lnTo>
                    <a:pt x="667654" y="147355"/>
                  </a:lnTo>
                  <a:lnTo>
                    <a:pt x="667152" y="154656"/>
                  </a:lnTo>
                  <a:lnTo>
                    <a:pt x="669544" y="161849"/>
                  </a:lnTo>
                  <a:lnTo>
                    <a:pt x="674594" y="167475"/>
                  </a:lnTo>
                  <a:lnTo>
                    <a:pt x="681180" y="170660"/>
                  </a:lnTo>
                  <a:lnTo>
                    <a:pt x="688457" y="171154"/>
                  </a:lnTo>
                  <a:lnTo>
                    <a:pt x="695579" y="168707"/>
                  </a:lnTo>
                  <a:lnTo>
                    <a:pt x="805705" y="104826"/>
                  </a:lnTo>
                  <a:lnTo>
                    <a:pt x="730042" y="104692"/>
                  </a:lnTo>
                  <a:close/>
                </a:path>
                <a:path w="838835" h="171450">
                  <a:moveTo>
                    <a:pt x="762616" y="85748"/>
                  </a:moveTo>
                  <a:lnTo>
                    <a:pt x="730042" y="104692"/>
                  </a:lnTo>
                  <a:lnTo>
                    <a:pt x="800481" y="104826"/>
                  </a:lnTo>
                  <a:lnTo>
                    <a:pt x="800481" y="102286"/>
                  </a:lnTo>
                  <a:lnTo>
                    <a:pt x="790829" y="102286"/>
                  </a:lnTo>
                  <a:lnTo>
                    <a:pt x="762616" y="85748"/>
                  </a:lnTo>
                  <a:close/>
                </a:path>
                <a:path w="838835" h="171450">
                  <a:moveTo>
                    <a:pt x="688766" y="0"/>
                  </a:moveTo>
                  <a:lnTo>
                    <a:pt x="681466" y="464"/>
                  </a:lnTo>
                  <a:lnTo>
                    <a:pt x="674903" y="3643"/>
                  </a:lnTo>
                  <a:lnTo>
                    <a:pt x="669925" y="9322"/>
                  </a:lnTo>
                  <a:lnTo>
                    <a:pt x="667458" y="16444"/>
                  </a:lnTo>
                  <a:lnTo>
                    <a:pt x="667908" y="23721"/>
                  </a:lnTo>
                  <a:lnTo>
                    <a:pt x="671050" y="30307"/>
                  </a:lnTo>
                  <a:lnTo>
                    <a:pt x="676656" y="35357"/>
                  </a:lnTo>
                  <a:lnTo>
                    <a:pt x="729938" y="66592"/>
                  </a:lnTo>
                  <a:lnTo>
                    <a:pt x="800481" y="66726"/>
                  </a:lnTo>
                  <a:lnTo>
                    <a:pt x="800481" y="104826"/>
                  </a:lnTo>
                  <a:lnTo>
                    <a:pt x="805705" y="104826"/>
                  </a:lnTo>
                  <a:lnTo>
                    <a:pt x="838326" y="85903"/>
                  </a:lnTo>
                  <a:lnTo>
                    <a:pt x="695960" y="2464"/>
                  </a:lnTo>
                  <a:lnTo>
                    <a:pt x="688766" y="0"/>
                  </a:lnTo>
                  <a:close/>
                </a:path>
                <a:path w="838835" h="171450">
                  <a:moveTo>
                    <a:pt x="0" y="65202"/>
                  </a:moveTo>
                  <a:lnTo>
                    <a:pt x="0" y="103302"/>
                  </a:lnTo>
                  <a:lnTo>
                    <a:pt x="730042" y="104692"/>
                  </a:lnTo>
                  <a:lnTo>
                    <a:pt x="762616" y="85748"/>
                  </a:lnTo>
                  <a:lnTo>
                    <a:pt x="729938" y="66592"/>
                  </a:lnTo>
                  <a:lnTo>
                    <a:pt x="0" y="65202"/>
                  </a:lnTo>
                  <a:close/>
                </a:path>
                <a:path w="838835" h="171450">
                  <a:moveTo>
                    <a:pt x="790956" y="69266"/>
                  </a:moveTo>
                  <a:lnTo>
                    <a:pt x="762616" y="85748"/>
                  </a:lnTo>
                  <a:lnTo>
                    <a:pt x="790829" y="102286"/>
                  </a:lnTo>
                  <a:lnTo>
                    <a:pt x="790956" y="69266"/>
                  </a:lnTo>
                  <a:close/>
                </a:path>
                <a:path w="838835" h="171450">
                  <a:moveTo>
                    <a:pt x="800481" y="69266"/>
                  </a:moveTo>
                  <a:lnTo>
                    <a:pt x="790956" y="69266"/>
                  </a:lnTo>
                  <a:lnTo>
                    <a:pt x="790829" y="102286"/>
                  </a:lnTo>
                  <a:lnTo>
                    <a:pt x="800481" y="102286"/>
                  </a:lnTo>
                  <a:lnTo>
                    <a:pt x="800481" y="69266"/>
                  </a:lnTo>
                  <a:close/>
                </a:path>
                <a:path w="838835" h="171450">
                  <a:moveTo>
                    <a:pt x="729938" y="66592"/>
                  </a:moveTo>
                  <a:lnTo>
                    <a:pt x="762616" y="85748"/>
                  </a:lnTo>
                  <a:lnTo>
                    <a:pt x="790956" y="69266"/>
                  </a:lnTo>
                  <a:lnTo>
                    <a:pt x="800481" y="69266"/>
                  </a:lnTo>
                  <a:lnTo>
                    <a:pt x="800481" y="66726"/>
                  </a:lnTo>
                  <a:lnTo>
                    <a:pt x="729938" y="665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28165" y="2164350"/>
              <a:ext cx="438964" cy="23263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361057" y="2172874"/>
              <a:ext cx="382270" cy="170815"/>
            </a:xfrm>
            <a:custGeom>
              <a:avLst/>
              <a:gdLst/>
              <a:ahLst/>
              <a:cxnLst/>
              <a:rect l="l" t="t" r="r" b="b"/>
              <a:pathLst>
                <a:path w="382269" h="170814">
                  <a:moveTo>
                    <a:pt x="273020" y="106853"/>
                  </a:moveTo>
                  <a:lnTo>
                    <a:pt x="217931" y="134842"/>
                  </a:lnTo>
                  <a:lnTo>
                    <a:pt x="211978" y="139509"/>
                  </a:lnTo>
                  <a:lnTo>
                    <a:pt x="208406" y="145891"/>
                  </a:lnTo>
                  <a:lnTo>
                    <a:pt x="207502" y="153130"/>
                  </a:lnTo>
                  <a:lnTo>
                    <a:pt x="209550" y="160369"/>
                  </a:lnTo>
                  <a:lnTo>
                    <a:pt x="214199" y="166322"/>
                  </a:lnTo>
                  <a:lnTo>
                    <a:pt x="220551" y="169894"/>
                  </a:lnTo>
                  <a:lnTo>
                    <a:pt x="227784" y="170799"/>
                  </a:lnTo>
                  <a:lnTo>
                    <a:pt x="235076" y="168751"/>
                  </a:lnTo>
                  <a:lnTo>
                    <a:pt x="348976" y="110966"/>
                  </a:lnTo>
                  <a:lnTo>
                    <a:pt x="343407" y="110966"/>
                  </a:lnTo>
                  <a:lnTo>
                    <a:pt x="273020" y="106853"/>
                  </a:lnTo>
                  <a:close/>
                </a:path>
                <a:path w="382269" h="170814">
                  <a:moveTo>
                    <a:pt x="306734" y="89723"/>
                  </a:moveTo>
                  <a:lnTo>
                    <a:pt x="273020" y="106853"/>
                  </a:lnTo>
                  <a:lnTo>
                    <a:pt x="343407" y="110966"/>
                  </a:lnTo>
                  <a:lnTo>
                    <a:pt x="343587" y="107791"/>
                  </a:lnTo>
                  <a:lnTo>
                    <a:pt x="333882" y="107791"/>
                  </a:lnTo>
                  <a:lnTo>
                    <a:pt x="306734" y="89723"/>
                  </a:lnTo>
                  <a:close/>
                </a:path>
                <a:path w="382269" h="170814">
                  <a:moveTo>
                    <a:pt x="237954" y="0"/>
                  </a:moveTo>
                  <a:lnTo>
                    <a:pt x="230505" y="0"/>
                  </a:lnTo>
                  <a:lnTo>
                    <a:pt x="223746" y="2762"/>
                  </a:lnTo>
                  <a:lnTo>
                    <a:pt x="218440" y="8096"/>
                  </a:lnTo>
                  <a:lnTo>
                    <a:pt x="215576" y="15099"/>
                  </a:lnTo>
                  <a:lnTo>
                    <a:pt x="215630" y="22399"/>
                  </a:lnTo>
                  <a:lnTo>
                    <a:pt x="218422" y="29152"/>
                  </a:lnTo>
                  <a:lnTo>
                    <a:pt x="223774" y="34512"/>
                  </a:lnTo>
                  <a:lnTo>
                    <a:pt x="275226" y="68754"/>
                  </a:lnTo>
                  <a:lnTo>
                    <a:pt x="345567" y="72866"/>
                  </a:lnTo>
                  <a:lnTo>
                    <a:pt x="343407" y="110966"/>
                  </a:lnTo>
                  <a:lnTo>
                    <a:pt x="348976" y="110966"/>
                  </a:lnTo>
                  <a:lnTo>
                    <a:pt x="382269" y="94075"/>
                  </a:lnTo>
                  <a:lnTo>
                    <a:pt x="244856" y="2762"/>
                  </a:lnTo>
                  <a:lnTo>
                    <a:pt x="237954" y="0"/>
                  </a:lnTo>
                  <a:close/>
                </a:path>
                <a:path w="382269" h="170814">
                  <a:moveTo>
                    <a:pt x="335915" y="74898"/>
                  </a:moveTo>
                  <a:lnTo>
                    <a:pt x="306734" y="89723"/>
                  </a:lnTo>
                  <a:lnTo>
                    <a:pt x="333882" y="107791"/>
                  </a:lnTo>
                  <a:lnTo>
                    <a:pt x="335915" y="74898"/>
                  </a:lnTo>
                  <a:close/>
                </a:path>
                <a:path w="382269" h="170814">
                  <a:moveTo>
                    <a:pt x="345451" y="74898"/>
                  </a:moveTo>
                  <a:lnTo>
                    <a:pt x="335915" y="74898"/>
                  </a:lnTo>
                  <a:lnTo>
                    <a:pt x="333940" y="106853"/>
                  </a:lnTo>
                  <a:lnTo>
                    <a:pt x="333882" y="107791"/>
                  </a:lnTo>
                  <a:lnTo>
                    <a:pt x="343587" y="107791"/>
                  </a:lnTo>
                  <a:lnTo>
                    <a:pt x="345451" y="74898"/>
                  </a:lnTo>
                  <a:close/>
                </a:path>
                <a:path w="382269" h="170814">
                  <a:moveTo>
                    <a:pt x="2286" y="52800"/>
                  </a:moveTo>
                  <a:lnTo>
                    <a:pt x="70" y="89723"/>
                  </a:lnTo>
                  <a:lnTo>
                    <a:pt x="0" y="90900"/>
                  </a:lnTo>
                  <a:lnTo>
                    <a:pt x="273020" y="106853"/>
                  </a:lnTo>
                  <a:lnTo>
                    <a:pt x="306734" y="89723"/>
                  </a:lnTo>
                  <a:lnTo>
                    <a:pt x="275226" y="68754"/>
                  </a:lnTo>
                  <a:lnTo>
                    <a:pt x="2286" y="52800"/>
                  </a:lnTo>
                  <a:close/>
                </a:path>
                <a:path w="382269" h="170814">
                  <a:moveTo>
                    <a:pt x="275226" y="68754"/>
                  </a:moveTo>
                  <a:lnTo>
                    <a:pt x="306734" y="89723"/>
                  </a:lnTo>
                  <a:lnTo>
                    <a:pt x="335915" y="74898"/>
                  </a:lnTo>
                  <a:lnTo>
                    <a:pt x="345451" y="74898"/>
                  </a:lnTo>
                  <a:lnTo>
                    <a:pt x="345567" y="72866"/>
                  </a:lnTo>
                  <a:lnTo>
                    <a:pt x="275226" y="687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548372" y="2421392"/>
              <a:ext cx="666992" cy="229738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580764" y="2426835"/>
              <a:ext cx="610870" cy="171450"/>
            </a:xfrm>
            <a:custGeom>
              <a:avLst/>
              <a:gdLst/>
              <a:ahLst/>
              <a:cxnLst/>
              <a:rect l="l" t="t" r="r" b="b"/>
              <a:pathLst>
                <a:path w="610870" h="171450">
                  <a:moveTo>
                    <a:pt x="501460" y="106028"/>
                  </a:moveTo>
                  <a:lnTo>
                    <a:pt x="446913" y="135262"/>
                  </a:lnTo>
                  <a:lnTo>
                    <a:pt x="441074" y="140077"/>
                  </a:lnTo>
                  <a:lnTo>
                    <a:pt x="437642" y="146534"/>
                  </a:lnTo>
                  <a:lnTo>
                    <a:pt x="436876" y="153800"/>
                  </a:lnTo>
                  <a:lnTo>
                    <a:pt x="439038" y="161043"/>
                  </a:lnTo>
                  <a:lnTo>
                    <a:pt x="443906" y="166879"/>
                  </a:lnTo>
                  <a:lnTo>
                    <a:pt x="450357" y="170299"/>
                  </a:lnTo>
                  <a:lnTo>
                    <a:pt x="457594" y="171027"/>
                  </a:lnTo>
                  <a:lnTo>
                    <a:pt x="464820" y="168790"/>
                  </a:lnTo>
                  <a:lnTo>
                    <a:pt x="577359" y="108592"/>
                  </a:lnTo>
                  <a:lnTo>
                    <a:pt x="571881" y="108592"/>
                  </a:lnTo>
                  <a:lnTo>
                    <a:pt x="501460" y="106028"/>
                  </a:lnTo>
                  <a:close/>
                </a:path>
                <a:path w="610870" h="171450">
                  <a:moveTo>
                    <a:pt x="534739" y="88192"/>
                  </a:moveTo>
                  <a:lnTo>
                    <a:pt x="501460" y="106028"/>
                  </a:lnTo>
                  <a:lnTo>
                    <a:pt x="571881" y="108592"/>
                  </a:lnTo>
                  <a:lnTo>
                    <a:pt x="571988" y="105671"/>
                  </a:lnTo>
                  <a:lnTo>
                    <a:pt x="562356" y="105671"/>
                  </a:lnTo>
                  <a:lnTo>
                    <a:pt x="534739" y="88192"/>
                  </a:lnTo>
                  <a:close/>
                </a:path>
                <a:path w="610870" h="171450">
                  <a:moveTo>
                    <a:pt x="463861" y="0"/>
                  </a:moveTo>
                  <a:lnTo>
                    <a:pt x="456580" y="230"/>
                  </a:lnTo>
                  <a:lnTo>
                    <a:pt x="449895" y="3175"/>
                  </a:lnTo>
                  <a:lnTo>
                    <a:pt x="444626" y="8643"/>
                  </a:lnTo>
                  <a:lnTo>
                    <a:pt x="441952" y="15698"/>
                  </a:lnTo>
                  <a:lnTo>
                    <a:pt x="442182" y="22979"/>
                  </a:lnTo>
                  <a:lnTo>
                    <a:pt x="445127" y="29664"/>
                  </a:lnTo>
                  <a:lnTo>
                    <a:pt x="450596" y="34932"/>
                  </a:lnTo>
                  <a:lnTo>
                    <a:pt x="502717" y="67923"/>
                  </a:lnTo>
                  <a:lnTo>
                    <a:pt x="573277" y="70492"/>
                  </a:lnTo>
                  <a:lnTo>
                    <a:pt x="571988" y="105671"/>
                  </a:lnTo>
                  <a:lnTo>
                    <a:pt x="571881" y="108592"/>
                  </a:lnTo>
                  <a:lnTo>
                    <a:pt x="577359" y="108592"/>
                  </a:lnTo>
                  <a:lnTo>
                    <a:pt x="610362" y="90939"/>
                  </a:lnTo>
                  <a:lnTo>
                    <a:pt x="470915" y="2674"/>
                  </a:lnTo>
                  <a:lnTo>
                    <a:pt x="463861" y="0"/>
                  </a:lnTo>
                  <a:close/>
                </a:path>
                <a:path w="610870" h="171450">
                  <a:moveTo>
                    <a:pt x="1270" y="49664"/>
                  </a:moveTo>
                  <a:lnTo>
                    <a:pt x="0" y="87764"/>
                  </a:lnTo>
                  <a:lnTo>
                    <a:pt x="501460" y="106028"/>
                  </a:lnTo>
                  <a:lnTo>
                    <a:pt x="534739" y="88192"/>
                  </a:lnTo>
                  <a:lnTo>
                    <a:pt x="502717" y="67923"/>
                  </a:lnTo>
                  <a:lnTo>
                    <a:pt x="1270" y="49664"/>
                  </a:lnTo>
                  <a:close/>
                </a:path>
                <a:path w="610870" h="171450">
                  <a:moveTo>
                    <a:pt x="563499" y="72778"/>
                  </a:moveTo>
                  <a:lnTo>
                    <a:pt x="534739" y="88192"/>
                  </a:lnTo>
                  <a:lnTo>
                    <a:pt x="562356" y="105671"/>
                  </a:lnTo>
                  <a:lnTo>
                    <a:pt x="563499" y="72778"/>
                  </a:lnTo>
                  <a:close/>
                </a:path>
                <a:path w="610870" h="171450">
                  <a:moveTo>
                    <a:pt x="573194" y="72778"/>
                  </a:moveTo>
                  <a:lnTo>
                    <a:pt x="563499" y="72778"/>
                  </a:lnTo>
                  <a:lnTo>
                    <a:pt x="562356" y="105671"/>
                  </a:lnTo>
                  <a:lnTo>
                    <a:pt x="571988" y="105671"/>
                  </a:lnTo>
                  <a:lnTo>
                    <a:pt x="573194" y="72778"/>
                  </a:lnTo>
                  <a:close/>
                </a:path>
                <a:path w="610870" h="171450">
                  <a:moveTo>
                    <a:pt x="502717" y="67923"/>
                  </a:moveTo>
                  <a:lnTo>
                    <a:pt x="534739" y="88192"/>
                  </a:lnTo>
                  <a:lnTo>
                    <a:pt x="563499" y="72778"/>
                  </a:lnTo>
                  <a:lnTo>
                    <a:pt x="573194" y="72778"/>
                  </a:lnTo>
                  <a:lnTo>
                    <a:pt x="573277" y="70492"/>
                  </a:lnTo>
                  <a:lnTo>
                    <a:pt x="502717" y="679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295400" y="2266949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304800" y="0"/>
                  </a:lnTo>
                  <a:lnTo>
                    <a:pt x="346146" y="3827"/>
                  </a:lnTo>
                  <a:lnTo>
                    <a:pt x="385806" y="14975"/>
                  </a:lnTo>
                  <a:lnTo>
                    <a:pt x="423416" y="32944"/>
                  </a:lnTo>
                  <a:lnTo>
                    <a:pt x="458611" y="57234"/>
                  </a:lnTo>
                  <a:lnTo>
                    <a:pt x="491028" y="87345"/>
                  </a:lnTo>
                  <a:lnTo>
                    <a:pt x="520303" y="122777"/>
                  </a:lnTo>
                  <a:lnTo>
                    <a:pt x="546072" y="163029"/>
                  </a:lnTo>
                  <a:lnTo>
                    <a:pt x="567972" y="207602"/>
                  </a:lnTo>
                  <a:lnTo>
                    <a:pt x="585638" y="255996"/>
                  </a:lnTo>
                  <a:lnTo>
                    <a:pt x="598707" y="307710"/>
                  </a:lnTo>
                  <a:lnTo>
                    <a:pt x="606816" y="362245"/>
                  </a:lnTo>
                  <a:lnTo>
                    <a:pt x="609600" y="419100"/>
                  </a:lnTo>
                  <a:lnTo>
                    <a:pt x="606816" y="475981"/>
                  </a:lnTo>
                  <a:lnTo>
                    <a:pt x="598707" y="530533"/>
                  </a:lnTo>
                  <a:lnTo>
                    <a:pt x="585638" y="582257"/>
                  </a:lnTo>
                  <a:lnTo>
                    <a:pt x="567972" y="630653"/>
                  </a:lnTo>
                  <a:lnTo>
                    <a:pt x="546072" y="675224"/>
                  </a:lnTo>
                  <a:lnTo>
                    <a:pt x="520303" y="715470"/>
                  </a:lnTo>
                  <a:lnTo>
                    <a:pt x="491028" y="750893"/>
                  </a:lnTo>
                  <a:lnTo>
                    <a:pt x="458611" y="780993"/>
                  </a:lnTo>
                  <a:lnTo>
                    <a:pt x="423416" y="805273"/>
                  </a:lnTo>
                  <a:lnTo>
                    <a:pt x="385806" y="823233"/>
                  </a:lnTo>
                  <a:lnTo>
                    <a:pt x="346146" y="834375"/>
                  </a:lnTo>
                  <a:lnTo>
                    <a:pt x="3048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80079" y="2170607"/>
              <a:ext cx="443712" cy="383743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383641" y="2255355"/>
            <a:ext cx="17907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55" dirty="0">
                <a:latin typeface="Cambria"/>
                <a:cs typeface="Cambria"/>
              </a:rPr>
              <a:t>Y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3641" y="2817380"/>
            <a:ext cx="1784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120" dirty="0">
                <a:latin typeface="Cambria"/>
                <a:cs typeface="Cambria"/>
              </a:rPr>
              <a:t>Z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13047" y="2220480"/>
            <a:ext cx="1549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136648" y="2066429"/>
            <a:ext cx="1784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35" dirty="0">
                <a:latin typeface="Cambria"/>
                <a:cs typeface="Cambria"/>
              </a:rPr>
              <a:t>X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060448" y="2655582"/>
            <a:ext cx="38925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80" dirty="0">
                <a:latin typeface="Cambria"/>
                <a:cs typeface="Cambria"/>
              </a:rPr>
              <a:t>Y.Z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539364" y="1951659"/>
            <a:ext cx="1129030" cy="1071880"/>
            <a:chOff x="2539364" y="1951659"/>
            <a:chExt cx="1129030" cy="1071880"/>
          </a:xfrm>
        </p:grpSpPr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58795" y="2476347"/>
              <a:ext cx="1109268" cy="547141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611881" y="2506979"/>
              <a:ext cx="988060" cy="422909"/>
            </a:xfrm>
            <a:custGeom>
              <a:avLst/>
              <a:gdLst/>
              <a:ahLst/>
              <a:cxnLst/>
              <a:rect l="l" t="t" r="r" b="b"/>
              <a:pathLst>
                <a:path w="988060" h="422910">
                  <a:moveTo>
                    <a:pt x="987679" y="0"/>
                  </a:moveTo>
                  <a:lnTo>
                    <a:pt x="967758" y="42078"/>
                  </a:lnTo>
                  <a:lnTo>
                    <a:pt x="945263" y="82208"/>
                  </a:lnTo>
                  <a:lnTo>
                    <a:pt x="920317" y="120345"/>
                  </a:lnTo>
                  <a:lnTo>
                    <a:pt x="893043" y="156442"/>
                  </a:lnTo>
                  <a:lnTo>
                    <a:pt x="863563" y="190456"/>
                  </a:lnTo>
                  <a:lnTo>
                    <a:pt x="832001" y="222340"/>
                  </a:lnTo>
                  <a:lnTo>
                    <a:pt x="798478" y="252049"/>
                  </a:lnTo>
                  <a:lnTo>
                    <a:pt x="763119" y="279538"/>
                  </a:lnTo>
                  <a:lnTo>
                    <a:pt x="726046" y="304762"/>
                  </a:lnTo>
                  <a:lnTo>
                    <a:pt x="687381" y="327676"/>
                  </a:lnTo>
                  <a:lnTo>
                    <a:pt x="647249" y="348234"/>
                  </a:lnTo>
                  <a:lnTo>
                    <a:pt x="605770" y="366390"/>
                  </a:lnTo>
                  <a:lnTo>
                    <a:pt x="563069" y="382101"/>
                  </a:lnTo>
                  <a:lnTo>
                    <a:pt x="519268" y="395320"/>
                  </a:lnTo>
                  <a:lnTo>
                    <a:pt x="474490" y="406002"/>
                  </a:lnTo>
                  <a:lnTo>
                    <a:pt x="428858" y="414103"/>
                  </a:lnTo>
                  <a:lnTo>
                    <a:pt x="382494" y="419575"/>
                  </a:lnTo>
                  <a:lnTo>
                    <a:pt x="335522" y="422376"/>
                  </a:lnTo>
                  <a:lnTo>
                    <a:pt x="288064" y="422459"/>
                  </a:lnTo>
                  <a:lnTo>
                    <a:pt x="240244" y="419778"/>
                  </a:lnTo>
                  <a:lnTo>
                    <a:pt x="192183" y="414289"/>
                  </a:lnTo>
                  <a:lnTo>
                    <a:pt x="144006" y="405947"/>
                  </a:lnTo>
                  <a:lnTo>
                    <a:pt x="95834" y="394706"/>
                  </a:lnTo>
                  <a:lnTo>
                    <a:pt x="47791" y="380521"/>
                  </a:lnTo>
                  <a:lnTo>
                    <a:pt x="0" y="363347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39364" y="1951659"/>
              <a:ext cx="1118260" cy="643077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591815" y="1998874"/>
              <a:ext cx="996950" cy="524510"/>
            </a:xfrm>
            <a:custGeom>
              <a:avLst/>
              <a:gdLst/>
              <a:ahLst/>
              <a:cxnLst/>
              <a:rect l="l" t="t" r="r" b="b"/>
              <a:pathLst>
                <a:path w="996950" h="524510">
                  <a:moveTo>
                    <a:pt x="0" y="59287"/>
                  </a:moveTo>
                  <a:lnTo>
                    <a:pt x="47365" y="41610"/>
                  </a:lnTo>
                  <a:lnTo>
                    <a:pt x="95131" y="27121"/>
                  </a:lnTo>
                  <a:lnTo>
                    <a:pt x="143155" y="15767"/>
                  </a:lnTo>
                  <a:lnTo>
                    <a:pt x="191295" y="7497"/>
                  </a:lnTo>
                  <a:lnTo>
                    <a:pt x="239408" y="2259"/>
                  </a:lnTo>
                  <a:lnTo>
                    <a:pt x="287351" y="0"/>
                  </a:lnTo>
                  <a:lnTo>
                    <a:pt x="334981" y="668"/>
                  </a:lnTo>
                  <a:lnTo>
                    <a:pt x="382157" y="4211"/>
                  </a:lnTo>
                  <a:lnTo>
                    <a:pt x="428734" y="10577"/>
                  </a:lnTo>
                  <a:lnTo>
                    <a:pt x="474570" y="19715"/>
                  </a:lnTo>
                  <a:lnTo>
                    <a:pt x="519524" y="31571"/>
                  </a:lnTo>
                  <a:lnTo>
                    <a:pt x="563451" y="46095"/>
                  </a:lnTo>
                  <a:lnTo>
                    <a:pt x="606209" y="63233"/>
                  </a:lnTo>
                  <a:lnTo>
                    <a:pt x="647656" y="82933"/>
                  </a:lnTo>
                  <a:lnTo>
                    <a:pt x="687649" y="105144"/>
                  </a:lnTo>
                  <a:lnTo>
                    <a:pt x="726044" y="129814"/>
                  </a:lnTo>
                  <a:lnTo>
                    <a:pt x="762700" y="156890"/>
                  </a:lnTo>
                  <a:lnTo>
                    <a:pt x="797474" y="186320"/>
                  </a:lnTo>
                  <a:lnTo>
                    <a:pt x="830223" y="218053"/>
                  </a:lnTo>
                  <a:lnTo>
                    <a:pt x="860804" y="252036"/>
                  </a:lnTo>
                  <a:lnTo>
                    <a:pt x="889074" y="288216"/>
                  </a:lnTo>
                  <a:lnTo>
                    <a:pt x="914891" y="326543"/>
                  </a:lnTo>
                  <a:lnTo>
                    <a:pt x="938113" y="366963"/>
                  </a:lnTo>
                  <a:lnTo>
                    <a:pt x="958595" y="409426"/>
                  </a:lnTo>
                  <a:lnTo>
                    <a:pt x="980233" y="465925"/>
                  </a:lnTo>
                  <a:lnTo>
                    <a:pt x="989010" y="494883"/>
                  </a:lnTo>
                  <a:lnTo>
                    <a:pt x="996442" y="52423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64764" y="1999703"/>
              <a:ext cx="308800" cy="980351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625470" y="2039238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4" h="857885">
                  <a:moveTo>
                    <a:pt x="0" y="0"/>
                  </a:moveTo>
                  <a:lnTo>
                    <a:pt x="32876" y="33114"/>
                  </a:lnTo>
                  <a:lnTo>
                    <a:pt x="62392" y="68398"/>
                  </a:lnTo>
                  <a:lnTo>
                    <a:pt x="88542" y="105663"/>
                  </a:lnTo>
                  <a:lnTo>
                    <a:pt x="111324" y="144718"/>
                  </a:lnTo>
                  <a:lnTo>
                    <a:pt x="130734" y="185372"/>
                  </a:lnTo>
                  <a:lnTo>
                    <a:pt x="146770" y="227436"/>
                  </a:lnTo>
                  <a:lnTo>
                    <a:pt x="159428" y="270720"/>
                  </a:lnTo>
                  <a:lnTo>
                    <a:pt x="168704" y="315033"/>
                  </a:lnTo>
                  <a:lnTo>
                    <a:pt x="174596" y="360185"/>
                  </a:lnTo>
                  <a:lnTo>
                    <a:pt x="177101" y="405987"/>
                  </a:lnTo>
                  <a:lnTo>
                    <a:pt x="176215" y="452248"/>
                  </a:lnTo>
                  <a:lnTo>
                    <a:pt x="171934" y="498777"/>
                  </a:lnTo>
                  <a:lnTo>
                    <a:pt x="164256" y="545386"/>
                  </a:lnTo>
                  <a:lnTo>
                    <a:pt x="153178" y="591883"/>
                  </a:lnTo>
                  <a:lnTo>
                    <a:pt x="138695" y="638079"/>
                  </a:lnTo>
                  <a:lnTo>
                    <a:pt x="120806" y="683784"/>
                  </a:lnTo>
                  <a:lnTo>
                    <a:pt x="99506" y="728807"/>
                  </a:lnTo>
                  <a:lnTo>
                    <a:pt x="74793" y="772958"/>
                  </a:lnTo>
                  <a:lnTo>
                    <a:pt x="46663" y="816047"/>
                  </a:lnTo>
                  <a:lnTo>
                    <a:pt x="15112" y="85788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4969764" y="1843889"/>
            <a:ext cx="2750820" cy="526415"/>
            <a:chOff x="4969764" y="1843889"/>
            <a:chExt cx="2750820" cy="526415"/>
          </a:xfrm>
        </p:grpSpPr>
        <p:pic>
          <p:nvPicPr>
            <p:cNvPr id="33" name="object 3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97253" y="1843889"/>
              <a:ext cx="1122874" cy="525907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6629399" y="1854199"/>
              <a:ext cx="1067435" cy="462280"/>
            </a:xfrm>
            <a:custGeom>
              <a:avLst/>
              <a:gdLst/>
              <a:ahLst/>
              <a:cxnLst/>
              <a:rect l="l" t="t" r="r" b="b"/>
              <a:pathLst>
                <a:path w="1067434" h="462280">
                  <a:moveTo>
                    <a:pt x="958686" y="357250"/>
                  </a:moveTo>
                  <a:lnTo>
                    <a:pt x="758190" y="357250"/>
                  </a:lnTo>
                  <a:lnTo>
                    <a:pt x="758190" y="376300"/>
                  </a:lnTo>
                  <a:lnTo>
                    <a:pt x="991126" y="376300"/>
                  </a:lnTo>
                  <a:lnTo>
                    <a:pt x="905128" y="426465"/>
                  </a:lnTo>
                  <a:lnTo>
                    <a:pt x="899521" y="431516"/>
                  </a:lnTo>
                  <a:lnTo>
                    <a:pt x="896366" y="438102"/>
                  </a:lnTo>
                  <a:lnTo>
                    <a:pt x="895877" y="445379"/>
                  </a:lnTo>
                  <a:lnTo>
                    <a:pt x="898271" y="452500"/>
                  </a:lnTo>
                  <a:lnTo>
                    <a:pt x="903323" y="458180"/>
                  </a:lnTo>
                  <a:lnTo>
                    <a:pt x="909923" y="461359"/>
                  </a:lnTo>
                  <a:lnTo>
                    <a:pt x="917237" y="461823"/>
                  </a:lnTo>
                  <a:lnTo>
                    <a:pt x="924432" y="459359"/>
                  </a:lnTo>
                  <a:lnTo>
                    <a:pt x="1034244" y="395350"/>
                  </a:lnTo>
                  <a:lnTo>
                    <a:pt x="1029080" y="395350"/>
                  </a:lnTo>
                  <a:lnTo>
                    <a:pt x="1029080" y="392684"/>
                  </a:lnTo>
                  <a:lnTo>
                    <a:pt x="1019428" y="392684"/>
                  </a:lnTo>
                  <a:lnTo>
                    <a:pt x="958686" y="357250"/>
                  </a:lnTo>
                  <a:close/>
                </a:path>
                <a:path w="1067434" h="462280">
                  <a:moveTo>
                    <a:pt x="720090" y="19050"/>
                  </a:moveTo>
                  <a:lnTo>
                    <a:pt x="720090" y="376300"/>
                  </a:lnTo>
                  <a:lnTo>
                    <a:pt x="721584" y="383724"/>
                  </a:lnTo>
                  <a:lnTo>
                    <a:pt x="725662" y="389778"/>
                  </a:lnTo>
                  <a:lnTo>
                    <a:pt x="731716" y="393856"/>
                  </a:lnTo>
                  <a:lnTo>
                    <a:pt x="739140" y="395350"/>
                  </a:lnTo>
                  <a:lnTo>
                    <a:pt x="958468" y="395350"/>
                  </a:lnTo>
                  <a:lnTo>
                    <a:pt x="991126" y="376300"/>
                  </a:lnTo>
                  <a:lnTo>
                    <a:pt x="758190" y="376300"/>
                  </a:lnTo>
                  <a:lnTo>
                    <a:pt x="739140" y="357250"/>
                  </a:lnTo>
                  <a:lnTo>
                    <a:pt x="758190" y="357250"/>
                  </a:lnTo>
                  <a:lnTo>
                    <a:pt x="758190" y="38100"/>
                  </a:lnTo>
                  <a:lnTo>
                    <a:pt x="739140" y="38100"/>
                  </a:lnTo>
                  <a:lnTo>
                    <a:pt x="720090" y="19050"/>
                  </a:lnTo>
                  <a:close/>
                </a:path>
                <a:path w="1067434" h="462280">
                  <a:moveTo>
                    <a:pt x="1034294" y="357250"/>
                  </a:moveTo>
                  <a:lnTo>
                    <a:pt x="1029080" y="357250"/>
                  </a:lnTo>
                  <a:lnTo>
                    <a:pt x="1029080" y="395350"/>
                  </a:lnTo>
                  <a:lnTo>
                    <a:pt x="1034244" y="395350"/>
                  </a:lnTo>
                  <a:lnTo>
                    <a:pt x="1066927" y="376300"/>
                  </a:lnTo>
                  <a:lnTo>
                    <a:pt x="1034294" y="357250"/>
                  </a:lnTo>
                  <a:close/>
                </a:path>
                <a:path w="1067434" h="462280">
                  <a:moveTo>
                    <a:pt x="1019428" y="376300"/>
                  </a:moveTo>
                  <a:lnTo>
                    <a:pt x="991343" y="376300"/>
                  </a:lnTo>
                  <a:lnTo>
                    <a:pt x="1019428" y="392684"/>
                  </a:lnTo>
                  <a:lnTo>
                    <a:pt x="1019428" y="376300"/>
                  </a:lnTo>
                  <a:close/>
                </a:path>
                <a:path w="1067434" h="462280">
                  <a:moveTo>
                    <a:pt x="1029080" y="359790"/>
                  </a:moveTo>
                  <a:lnTo>
                    <a:pt x="1019428" y="359790"/>
                  </a:lnTo>
                  <a:lnTo>
                    <a:pt x="1019428" y="392684"/>
                  </a:lnTo>
                  <a:lnTo>
                    <a:pt x="1029080" y="392684"/>
                  </a:lnTo>
                  <a:lnTo>
                    <a:pt x="1029080" y="359790"/>
                  </a:lnTo>
                  <a:close/>
                </a:path>
                <a:path w="1067434" h="462280">
                  <a:moveTo>
                    <a:pt x="758190" y="357250"/>
                  </a:moveTo>
                  <a:lnTo>
                    <a:pt x="739140" y="357250"/>
                  </a:lnTo>
                  <a:lnTo>
                    <a:pt x="758190" y="376300"/>
                  </a:lnTo>
                  <a:lnTo>
                    <a:pt x="758190" y="357250"/>
                  </a:lnTo>
                  <a:close/>
                </a:path>
                <a:path w="1067434" h="462280">
                  <a:moveTo>
                    <a:pt x="917237" y="290669"/>
                  </a:moveTo>
                  <a:lnTo>
                    <a:pt x="909923" y="291163"/>
                  </a:lnTo>
                  <a:lnTo>
                    <a:pt x="903323" y="294348"/>
                  </a:lnTo>
                  <a:lnTo>
                    <a:pt x="898271" y="299974"/>
                  </a:lnTo>
                  <a:lnTo>
                    <a:pt x="895877" y="307149"/>
                  </a:lnTo>
                  <a:lnTo>
                    <a:pt x="896365" y="314420"/>
                  </a:lnTo>
                  <a:lnTo>
                    <a:pt x="899521" y="320976"/>
                  </a:lnTo>
                  <a:lnTo>
                    <a:pt x="905128" y="326009"/>
                  </a:lnTo>
                  <a:lnTo>
                    <a:pt x="991343" y="376300"/>
                  </a:lnTo>
                  <a:lnTo>
                    <a:pt x="991126" y="376300"/>
                  </a:lnTo>
                  <a:lnTo>
                    <a:pt x="1019428" y="359790"/>
                  </a:lnTo>
                  <a:lnTo>
                    <a:pt x="1029080" y="359790"/>
                  </a:lnTo>
                  <a:lnTo>
                    <a:pt x="1029080" y="357250"/>
                  </a:lnTo>
                  <a:lnTo>
                    <a:pt x="1034294" y="357250"/>
                  </a:lnTo>
                  <a:lnTo>
                    <a:pt x="924432" y="293115"/>
                  </a:lnTo>
                  <a:lnTo>
                    <a:pt x="917237" y="290669"/>
                  </a:lnTo>
                  <a:close/>
                </a:path>
                <a:path w="1067434" h="462280">
                  <a:moveTo>
                    <a:pt x="1019428" y="359790"/>
                  </a:moveTo>
                  <a:lnTo>
                    <a:pt x="991126" y="376300"/>
                  </a:lnTo>
                  <a:lnTo>
                    <a:pt x="1019428" y="376300"/>
                  </a:lnTo>
                  <a:lnTo>
                    <a:pt x="1019428" y="359790"/>
                  </a:lnTo>
                  <a:close/>
                </a:path>
                <a:path w="1067434" h="462280">
                  <a:moveTo>
                    <a:pt x="73914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720090" y="38100"/>
                  </a:lnTo>
                  <a:lnTo>
                    <a:pt x="720090" y="19050"/>
                  </a:lnTo>
                  <a:lnTo>
                    <a:pt x="758190" y="19050"/>
                  </a:lnTo>
                  <a:lnTo>
                    <a:pt x="756695" y="11626"/>
                  </a:lnTo>
                  <a:lnTo>
                    <a:pt x="752617" y="5572"/>
                  </a:lnTo>
                  <a:lnTo>
                    <a:pt x="746563" y="1494"/>
                  </a:lnTo>
                  <a:lnTo>
                    <a:pt x="739140" y="0"/>
                  </a:lnTo>
                  <a:close/>
                </a:path>
                <a:path w="1067434" h="462280">
                  <a:moveTo>
                    <a:pt x="758190" y="19050"/>
                  </a:moveTo>
                  <a:lnTo>
                    <a:pt x="720090" y="19050"/>
                  </a:lnTo>
                  <a:lnTo>
                    <a:pt x="739140" y="38100"/>
                  </a:lnTo>
                  <a:lnTo>
                    <a:pt x="758190" y="38100"/>
                  </a:lnTo>
                  <a:lnTo>
                    <a:pt x="758190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969764" y="1955480"/>
              <a:ext cx="141363" cy="173598"/>
            </a:xfrm>
            <a:prstGeom prst="rect">
              <a:avLst/>
            </a:prstGeom>
          </p:spPr>
        </p:pic>
      </p:grpSp>
      <p:sp>
        <p:nvSpPr>
          <p:cNvPr id="36" name="object 36"/>
          <p:cNvSpPr txBox="1"/>
          <p:nvPr/>
        </p:nvSpPr>
        <p:spPr>
          <a:xfrm>
            <a:off x="4956555" y="1859927"/>
            <a:ext cx="14478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Y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213733" y="1352092"/>
            <a:ext cx="1790064" cy="1467485"/>
            <a:chOff x="4213733" y="1352092"/>
            <a:chExt cx="1790064" cy="1467485"/>
          </a:xfrm>
        </p:grpSpPr>
        <p:pic>
          <p:nvPicPr>
            <p:cNvPr id="38" name="object 3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43516" y="2589309"/>
              <a:ext cx="972842" cy="22973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4876800" y="2595447"/>
              <a:ext cx="915035" cy="171450"/>
            </a:xfrm>
            <a:custGeom>
              <a:avLst/>
              <a:gdLst/>
              <a:ahLst/>
              <a:cxnLst/>
              <a:rect l="l" t="t" r="r" b="b"/>
              <a:pathLst>
                <a:path w="915035" h="171450">
                  <a:moveTo>
                    <a:pt x="838816" y="85748"/>
                  </a:moveTo>
                  <a:lnTo>
                    <a:pt x="752728" y="135814"/>
                  </a:lnTo>
                  <a:lnTo>
                    <a:pt x="747047" y="140846"/>
                  </a:lnTo>
                  <a:lnTo>
                    <a:pt x="743854" y="147403"/>
                  </a:lnTo>
                  <a:lnTo>
                    <a:pt x="743352" y="154674"/>
                  </a:lnTo>
                  <a:lnTo>
                    <a:pt x="745744" y="161849"/>
                  </a:lnTo>
                  <a:lnTo>
                    <a:pt x="750794" y="167528"/>
                  </a:lnTo>
                  <a:lnTo>
                    <a:pt x="757380" y="170707"/>
                  </a:lnTo>
                  <a:lnTo>
                    <a:pt x="764657" y="171172"/>
                  </a:lnTo>
                  <a:lnTo>
                    <a:pt x="771778" y="168707"/>
                  </a:lnTo>
                  <a:lnTo>
                    <a:pt x="881905" y="104826"/>
                  </a:lnTo>
                  <a:lnTo>
                    <a:pt x="876680" y="104826"/>
                  </a:lnTo>
                  <a:lnTo>
                    <a:pt x="876680" y="102286"/>
                  </a:lnTo>
                  <a:lnTo>
                    <a:pt x="867028" y="102286"/>
                  </a:lnTo>
                  <a:lnTo>
                    <a:pt x="838816" y="85748"/>
                  </a:lnTo>
                  <a:close/>
                </a:path>
                <a:path w="915035" h="171450">
                  <a:moveTo>
                    <a:pt x="0" y="65202"/>
                  </a:moveTo>
                  <a:lnTo>
                    <a:pt x="0" y="103302"/>
                  </a:lnTo>
                  <a:lnTo>
                    <a:pt x="876681" y="104826"/>
                  </a:lnTo>
                  <a:lnTo>
                    <a:pt x="806011" y="104826"/>
                  </a:lnTo>
                  <a:lnTo>
                    <a:pt x="838816" y="85748"/>
                  </a:lnTo>
                  <a:lnTo>
                    <a:pt x="806367" y="66726"/>
                  </a:lnTo>
                  <a:lnTo>
                    <a:pt x="876680" y="66726"/>
                  </a:lnTo>
                  <a:lnTo>
                    <a:pt x="0" y="65202"/>
                  </a:lnTo>
                  <a:close/>
                </a:path>
                <a:path w="915035" h="171450">
                  <a:moveTo>
                    <a:pt x="881806" y="66726"/>
                  </a:moveTo>
                  <a:lnTo>
                    <a:pt x="876680" y="66726"/>
                  </a:lnTo>
                  <a:lnTo>
                    <a:pt x="876680" y="104826"/>
                  </a:lnTo>
                  <a:lnTo>
                    <a:pt x="881905" y="104826"/>
                  </a:lnTo>
                  <a:lnTo>
                    <a:pt x="914526" y="85903"/>
                  </a:lnTo>
                  <a:lnTo>
                    <a:pt x="881806" y="66726"/>
                  </a:lnTo>
                  <a:close/>
                </a:path>
                <a:path w="915035" h="171450">
                  <a:moveTo>
                    <a:pt x="867155" y="69266"/>
                  </a:moveTo>
                  <a:lnTo>
                    <a:pt x="838816" y="85748"/>
                  </a:lnTo>
                  <a:lnTo>
                    <a:pt x="867028" y="102286"/>
                  </a:lnTo>
                  <a:lnTo>
                    <a:pt x="867155" y="69266"/>
                  </a:lnTo>
                  <a:close/>
                </a:path>
                <a:path w="915035" h="171450">
                  <a:moveTo>
                    <a:pt x="876680" y="69266"/>
                  </a:moveTo>
                  <a:lnTo>
                    <a:pt x="867155" y="69266"/>
                  </a:lnTo>
                  <a:lnTo>
                    <a:pt x="867028" y="102286"/>
                  </a:lnTo>
                  <a:lnTo>
                    <a:pt x="876680" y="102286"/>
                  </a:lnTo>
                  <a:lnTo>
                    <a:pt x="876680" y="69266"/>
                  </a:lnTo>
                  <a:close/>
                </a:path>
                <a:path w="915035" h="171450">
                  <a:moveTo>
                    <a:pt x="764964" y="0"/>
                  </a:moveTo>
                  <a:lnTo>
                    <a:pt x="757650" y="464"/>
                  </a:lnTo>
                  <a:lnTo>
                    <a:pt x="751050" y="3643"/>
                  </a:lnTo>
                  <a:lnTo>
                    <a:pt x="745998" y="9322"/>
                  </a:lnTo>
                  <a:lnTo>
                    <a:pt x="743604" y="16444"/>
                  </a:lnTo>
                  <a:lnTo>
                    <a:pt x="744093" y="23721"/>
                  </a:lnTo>
                  <a:lnTo>
                    <a:pt x="747248" y="30307"/>
                  </a:lnTo>
                  <a:lnTo>
                    <a:pt x="752855" y="35357"/>
                  </a:lnTo>
                  <a:lnTo>
                    <a:pt x="838816" y="85748"/>
                  </a:lnTo>
                  <a:lnTo>
                    <a:pt x="867155" y="69266"/>
                  </a:lnTo>
                  <a:lnTo>
                    <a:pt x="876680" y="69266"/>
                  </a:lnTo>
                  <a:lnTo>
                    <a:pt x="876680" y="66726"/>
                  </a:lnTo>
                  <a:lnTo>
                    <a:pt x="881806" y="66726"/>
                  </a:lnTo>
                  <a:lnTo>
                    <a:pt x="772160" y="2464"/>
                  </a:lnTo>
                  <a:lnTo>
                    <a:pt x="7649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778883" y="1536522"/>
              <a:ext cx="199364" cy="1208201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4821199" y="1555749"/>
              <a:ext cx="114300" cy="1123950"/>
            </a:xfrm>
            <a:custGeom>
              <a:avLst/>
              <a:gdLst/>
              <a:ahLst/>
              <a:cxnLst/>
              <a:rect l="l" t="t" r="r" b="b"/>
              <a:pathLst>
                <a:path w="114300" h="1123950">
                  <a:moveTo>
                    <a:pt x="76174" y="57276"/>
                  </a:moveTo>
                  <a:lnTo>
                    <a:pt x="38074" y="57276"/>
                  </a:lnTo>
                  <a:lnTo>
                    <a:pt x="36550" y="1123950"/>
                  </a:lnTo>
                  <a:lnTo>
                    <a:pt x="74650" y="1123950"/>
                  </a:lnTo>
                  <a:lnTo>
                    <a:pt x="76092" y="114300"/>
                  </a:lnTo>
                  <a:lnTo>
                    <a:pt x="57124" y="114300"/>
                  </a:lnTo>
                  <a:lnTo>
                    <a:pt x="38415" y="110519"/>
                  </a:lnTo>
                  <a:lnTo>
                    <a:pt x="76098" y="110519"/>
                  </a:lnTo>
                  <a:lnTo>
                    <a:pt x="76174" y="57276"/>
                  </a:lnTo>
                  <a:close/>
                </a:path>
                <a:path w="114300" h="1123950">
                  <a:moveTo>
                    <a:pt x="57251" y="0"/>
                  </a:moveTo>
                  <a:lnTo>
                    <a:pt x="34668" y="4556"/>
                  </a:lnTo>
                  <a:lnTo>
                    <a:pt x="34923" y="4556"/>
                  </a:lnTo>
                  <a:lnTo>
                    <a:pt x="16774" y="16827"/>
                  </a:lnTo>
                  <a:lnTo>
                    <a:pt x="4522" y="35004"/>
                  </a:lnTo>
                  <a:lnTo>
                    <a:pt x="0" y="57276"/>
                  </a:lnTo>
                  <a:lnTo>
                    <a:pt x="4541" y="79492"/>
                  </a:lnTo>
                  <a:lnTo>
                    <a:pt x="16855" y="97647"/>
                  </a:lnTo>
                  <a:lnTo>
                    <a:pt x="34962" y="109872"/>
                  </a:lnTo>
                  <a:lnTo>
                    <a:pt x="35217" y="109872"/>
                  </a:lnTo>
                  <a:lnTo>
                    <a:pt x="57124" y="114300"/>
                  </a:lnTo>
                  <a:lnTo>
                    <a:pt x="76098" y="110519"/>
                  </a:lnTo>
                  <a:lnTo>
                    <a:pt x="37998" y="110519"/>
                  </a:lnTo>
                  <a:lnTo>
                    <a:pt x="38074" y="57276"/>
                  </a:lnTo>
                  <a:lnTo>
                    <a:pt x="114274" y="57276"/>
                  </a:lnTo>
                  <a:lnTo>
                    <a:pt x="109865" y="35004"/>
                  </a:lnTo>
                  <a:lnTo>
                    <a:pt x="97669" y="16827"/>
                  </a:lnTo>
                  <a:lnTo>
                    <a:pt x="79520" y="4556"/>
                  </a:lnTo>
                  <a:lnTo>
                    <a:pt x="57251" y="0"/>
                  </a:lnTo>
                  <a:close/>
                </a:path>
                <a:path w="114300" h="1123950">
                  <a:moveTo>
                    <a:pt x="76098" y="110519"/>
                  </a:moveTo>
                  <a:lnTo>
                    <a:pt x="57124" y="114300"/>
                  </a:lnTo>
                  <a:lnTo>
                    <a:pt x="76092" y="114300"/>
                  </a:lnTo>
                  <a:lnTo>
                    <a:pt x="76098" y="110519"/>
                  </a:lnTo>
                  <a:close/>
                </a:path>
                <a:path w="114300" h="1123950">
                  <a:moveTo>
                    <a:pt x="114274" y="57276"/>
                  </a:moveTo>
                  <a:lnTo>
                    <a:pt x="76174" y="57276"/>
                  </a:lnTo>
                  <a:lnTo>
                    <a:pt x="76098" y="110519"/>
                  </a:lnTo>
                  <a:lnTo>
                    <a:pt x="79341" y="109872"/>
                  </a:lnTo>
                  <a:lnTo>
                    <a:pt x="97510" y="97647"/>
                  </a:lnTo>
                  <a:lnTo>
                    <a:pt x="109773" y="79492"/>
                  </a:lnTo>
                  <a:lnTo>
                    <a:pt x="114274" y="572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530090" y="1400136"/>
              <a:ext cx="1473581" cy="42421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571746" y="1501774"/>
              <a:ext cx="1219835" cy="171450"/>
            </a:xfrm>
            <a:custGeom>
              <a:avLst/>
              <a:gdLst/>
              <a:ahLst/>
              <a:cxnLst/>
              <a:rect l="l" t="t" r="r" b="b"/>
              <a:pathLst>
                <a:path w="1219835" h="171450">
                  <a:moveTo>
                    <a:pt x="1111110" y="105093"/>
                  </a:moveTo>
                  <a:lnTo>
                    <a:pt x="1057275" y="135636"/>
                  </a:lnTo>
                  <a:lnTo>
                    <a:pt x="1051571" y="140614"/>
                  </a:lnTo>
                  <a:lnTo>
                    <a:pt x="1048321" y="147177"/>
                  </a:lnTo>
                  <a:lnTo>
                    <a:pt x="1047738" y="154477"/>
                  </a:lnTo>
                  <a:lnTo>
                    <a:pt x="1050036" y="161671"/>
                  </a:lnTo>
                  <a:lnTo>
                    <a:pt x="1055014" y="167372"/>
                  </a:lnTo>
                  <a:lnTo>
                    <a:pt x="1061577" y="170608"/>
                  </a:lnTo>
                  <a:lnTo>
                    <a:pt x="1068877" y="171154"/>
                  </a:lnTo>
                  <a:lnTo>
                    <a:pt x="1076070" y="168783"/>
                  </a:lnTo>
                  <a:lnTo>
                    <a:pt x="1186893" y="105918"/>
                  </a:lnTo>
                  <a:lnTo>
                    <a:pt x="1181480" y="105918"/>
                  </a:lnTo>
                  <a:lnTo>
                    <a:pt x="1111110" y="105093"/>
                  </a:lnTo>
                  <a:close/>
                </a:path>
                <a:path w="1219835" h="171450">
                  <a:moveTo>
                    <a:pt x="1143952" y="86461"/>
                  </a:moveTo>
                  <a:lnTo>
                    <a:pt x="1111110" y="105093"/>
                  </a:lnTo>
                  <a:lnTo>
                    <a:pt x="1181480" y="105918"/>
                  </a:lnTo>
                  <a:lnTo>
                    <a:pt x="1181516" y="103251"/>
                  </a:lnTo>
                  <a:lnTo>
                    <a:pt x="1171955" y="103251"/>
                  </a:lnTo>
                  <a:lnTo>
                    <a:pt x="1143952" y="86461"/>
                  </a:lnTo>
                  <a:close/>
                </a:path>
                <a:path w="1219835" h="171450">
                  <a:moveTo>
                    <a:pt x="1070854" y="0"/>
                  </a:moveTo>
                  <a:lnTo>
                    <a:pt x="1063577" y="412"/>
                  </a:lnTo>
                  <a:lnTo>
                    <a:pt x="1056991" y="3540"/>
                  </a:lnTo>
                  <a:lnTo>
                    <a:pt x="1051940" y="9144"/>
                  </a:lnTo>
                  <a:lnTo>
                    <a:pt x="1049381" y="16265"/>
                  </a:lnTo>
                  <a:lnTo>
                    <a:pt x="1049750" y="23542"/>
                  </a:lnTo>
                  <a:lnTo>
                    <a:pt x="1052833" y="30128"/>
                  </a:lnTo>
                  <a:lnTo>
                    <a:pt x="1058417" y="35179"/>
                  </a:lnTo>
                  <a:lnTo>
                    <a:pt x="1111478" y="66991"/>
                  </a:lnTo>
                  <a:lnTo>
                    <a:pt x="1181989" y="67818"/>
                  </a:lnTo>
                  <a:lnTo>
                    <a:pt x="1181516" y="103251"/>
                  </a:lnTo>
                  <a:lnTo>
                    <a:pt x="1181480" y="105918"/>
                  </a:lnTo>
                  <a:lnTo>
                    <a:pt x="1186893" y="105918"/>
                  </a:lnTo>
                  <a:lnTo>
                    <a:pt x="1219580" y="87376"/>
                  </a:lnTo>
                  <a:lnTo>
                    <a:pt x="1077976" y="2540"/>
                  </a:lnTo>
                  <a:lnTo>
                    <a:pt x="1070854" y="0"/>
                  </a:lnTo>
                  <a:close/>
                </a:path>
                <a:path w="1219835" h="171450">
                  <a:moveTo>
                    <a:pt x="507" y="53975"/>
                  </a:moveTo>
                  <a:lnTo>
                    <a:pt x="74" y="86461"/>
                  </a:lnTo>
                  <a:lnTo>
                    <a:pt x="0" y="92075"/>
                  </a:lnTo>
                  <a:lnTo>
                    <a:pt x="1111110" y="105093"/>
                  </a:lnTo>
                  <a:lnTo>
                    <a:pt x="1143952" y="86461"/>
                  </a:lnTo>
                  <a:lnTo>
                    <a:pt x="1111478" y="66991"/>
                  </a:lnTo>
                  <a:lnTo>
                    <a:pt x="507" y="53975"/>
                  </a:lnTo>
                  <a:close/>
                </a:path>
                <a:path w="1219835" h="171450">
                  <a:moveTo>
                    <a:pt x="1172337" y="70358"/>
                  </a:moveTo>
                  <a:lnTo>
                    <a:pt x="1143952" y="86461"/>
                  </a:lnTo>
                  <a:lnTo>
                    <a:pt x="1171955" y="103251"/>
                  </a:lnTo>
                  <a:lnTo>
                    <a:pt x="1172337" y="70358"/>
                  </a:lnTo>
                  <a:close/>
                </a:path>
                <a:path w="1219835" h="171450">
                  <a:moveTo>
                    <a:pt x="1181955" y="70358"/>
                  </a:moveTo>
                  <a:lnTo>
                    <a:pt x="1172337" y="70358"/>
                  </a:lnTo>
                  <a:lnTo>
                    <a:pt x="1171955" y="103251"/>
                  </a:lnTo>
                  <a:lnTo>
                    <a:pt x="1181516" y="103251"/>
                  </a:lnTo>
                  <a:lnTo>
                    <a:pt x="1181955" y="70358"/>
                  </a:lnTo>
                  <a:close/>
                </a:path>
                <a:path w="1219835" h="171450">
                  <a:moveTo>
                    <a:pt x="1111478" y="66991"/>
                  </a:moveTo>
                  <a:lnTo>
                    <a:pt x="1143952" y="86461"/>
                  </a:lnTo>
                  <a:lnTo>
                    <a:pt x="1172337" y="70358"/>
                  </a:lnTo>
                  <a:lnTo>
                    <a:pt x="1181955" y="70358"/>
                  </a:lnTo>
                  <a:lnTo>
                    <a:pt x="1181989" y="67818"/>
                  </a:lnTo>
                  <a:lnTo>
                    <a:pt x="1111478" y="669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13733" y="1352092"/>
              <a:ext cx="440715" cy="383743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4346702" y="1402727"/>
            <a:ext cx="15176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6" name="object 4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8404986" y="2058212"/>
            <a:ext cx="443712" cy="383743"/>
          </a:xfrm>
          <a:prstGeom prst="rect">
            <a:avLst/>
          </a:prstGeom>
        </p:spPr>
      </p:pic>
      <p:grpSp>
        <p:nvGrpSpPr>
          <p:cNvPr id="47" name="object 47"/>
          <p:cNvGrpSpPr/>
          <p:nvPr/>
        </p:nvGrpSpPr>
        <p:grpSpPr>
          <a:xfrm>
            <a:off x="5140071" y="1804758"/>
            <a:ext cx="3194685" cy="1539875"/>
            <a:chOff x="5140071" y="1804758"/>
            <a:chExt cx="3194685" cy="1539875"/>
          </a:xfrm>
        </p:grpSpPr>
        <p:pic>
          <p:nvPicPr>
            <p:cNvPr id="48" name="object 4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140071" y="1804758"/>
              <a:ext cx="863434" cy="424218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5181600" y="1907994"/>
              <a:ext cx="610235" cy="171450"/>
            </a:xfrm>
            <a:custGeom>
              <a:avLst/>
              <a:gdLst/>
              <a:ahLst/>
              <a:cxnLst/>
              <a:rect l="l" t="t" r="r" b="b"/>
              <a:pathLst>
                <a:path w="610235" h="171450">
                  <a:moveTo>
                    <a:pt x="501426" y="104656"/>
                  </a:moveTo>
                  <a:lnTo>
                    <a:pt x="447801" y="135689"/>
                  </a:lnTo>
                  <a:lnTo>
                    <a:pt x="442176" y="140739"/>
                  </a:lnTo>
                  <a:lnTo>
                    <a:pt x="438991" y="147325"/>
                  </a:lnTo>
                  <a:lnTo>
                    <a:pt x="438497" y="154602"/>
                  </a:lnTo>
                  <a:lnTo>
                    <a:pt x="440944" y="161724"/>
                  </a:lnTo>
                  <a:lnTo>
                    <a:pt x="445922" y="167405"/>
                  </a:lnTo>
                  <a:lnTo>
                    <a:pt x="452485" y="170598"/>
                  </a:lnTo>
                  <a:lnTo>
                    <a:pt x="459785" y="171100"/>
                  </a:lnTo>
                  <a:lnTo>
                    <a:pt x="466978" y="168709"/>
                  </a:lnTo>
                  <a:lnTo>
                    <a:pt x="577105" y="104828"/>
                  </a:lnTo>
                  <a:lnTo>
                    <a:pt x="501426" y="104656"/>
                  </a:lnTo>
                  <a:close/>
                </a:path>
                <a:path w="610235" h="171450">
                  <a:moveTo>
                    <a:pt x="534082" y="85757"/>
                  </a:moveTo>
                  <a:lnTo>
                    <a:pt x="501426" y="104656"/>
                  </a:lnTo>
                  <a:lnTo>
                    <a:pt x="571880" y="104828"/>
                  </a:lnTo>
                  <a:lnTo>
                    <a:pt x="571880" y="102288"/>
                  </a:lnTo>
                  <a:lnTo>
                    <a:pt x="562228" y="102288"/>
                  </a:lnTo>
                  <a:lnTo>
                    <a:pt x="534082" y="85757"/>
                  </a:lnTo>
                  <a:close/>
                </a:path>
                <a:path w="610235" h="171450">
                  <a:moveTo>
                    <a:pt x="460238" y="0"/>
                  </a:moveTo>
                  <a:lnTo>
                    <a:pt x="452961" y="450"/>
                  </a:lnTo>
                  <a:lnTo>
                    <a:pt x="446375" y="3591"/>
                  </a:lnTo>
                  <a:lnTo>
                    <a:pt x="441325" y="9197"/>
                  </a:lnTo>
                  <a:lnTo>
                    <a:pt x="438858" y="16373"/>
                  </a:lnTo>
                  <a:lnTo>
                    <a:pt x="439308" y="23643"/>
                  </a:lnTo>
                  <a:lnTo>
                    <a:pt x="442450" y="30200"/>
                  </a:lnTo>
                  <a:lnTo>
                    <a:pt x="448055" y="35232"/>
                  </a:lnTo>
                  <a:lnTo>
                    <a:pt x="501389" y="66556"/>
                  </a:lnTo>
                  <a:lnTo>
                    <a:pt x="571880" y="66728"/>
                  </a:lnTo>
                  <a:lnTo>
                    <a:pt x="571880" y="104828"/>
                  </a:lnTo>
                  <a:lnTo>
                    <a:pt x="577105" y="104828"/>
                  </a:lnTo>
                  <a:lnTo>
                    <a:pt x="609726" y="85905"/>
                  </a:lnTo>
                  <a:lnTo>
                    <a:pt x="467360" y="2466"/>
                  </a:lnTo>
                  <a:lnTo>
                    <a:pt x="460238" y="0"/>
                  </a:lnTo>
                  <a:close/>
                </a:path>
                <a:path w="610235" h="171450">
                  <a:moveTo>
                    <a:pt x="0" y="65331"/>
                  </a:moveTo>
                  <a:lnTo>
                    <a:pt x="0" y="103431"/>
                  </a:lnTo>
                  <a:lnTo>
                    <a:pt x="501426" y="104656"/>
                  </a:lnTo>
                  <a:lnTo>
                    <a:pt x="534082" y="85757"/>
                  </a:lnTo>
                  <a:lnTo>
                    <a:pt x="501389" y="66556"/>
                  </a:lnTo>
                  <a:lnTo>
                    <a:pt x="0" y="65331"/>
                  </a:lnTo>
                  <a:close/>
                </a:path>
                <a:path w="610235" h="171450">
                  <a:moveTo>
                    <a:pt x="562355" y="69395"/>
                  </a:moveTo>
                  <a:lnTo>
                    <a:pt x="534082" y="85757"/>
                  </a:lnTo>
                  <a:lnTo>
                    <a:pt x="562228" y="102288"/>
                  </a:lnTo>
                  <a:lnTo>
                    <a:pt x="562355" y="69395"/>
                  </a:lnTo>
                  <a:close/>
                </a:path>
                <a:path w="610235" h="171450">
                  <a:moveTo>
                    <a:pt x="571880" y="69395"/>
                  </a:moveTo>
                  <a:lnTo>
                    <a:pt x="562355" y="69395"/>
                  </a:lnTo>
                  <a:lnTo>
                    <a:pt x="562228" y="102288"/>
                  </a:lnTo>
                  <a:lnTo>
                    <a:pt x="571880" y="102288"/>
                  </a:lnTo>
                  <a:lnTo>
                    <a:pt x="571880" y="69395"/>
                  </a:lnTo>
                  <a:close/>
                </a:path>
                <a:path w="610235" h="171450">
                  <a:moveTo>
                    <a:pt x="501389" y="66556"/>
                  </a:moveTo>
                  <a:lnTo>
                    <a:pt x="534082" y="85757"/>
                  </a:lnTo>
                  <a:lnTo>
                    <a:pt x="562355" y="69395"/>
                  </a:lnTo>
                  <a:lnTo>
                    <a:pt x="571880" y="69395"/>
                  </a:lnTo>
                  <a:lnTo>
                    <a:pt x="571880" y="66728"/>
                  </a:lnTo>
                  <a:lnTo>
                    <a:pt x="501389" y="665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597254" y="2518350"/>
              <a:ext cx="1122874" cy="548448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6629400" y="2525869"/>
              <a:ext cx="1067435" cy="485775"/>
            </a:xfrm>
            <a:custGeom>
              <a:avLst/>
              <a:gdLst/>
              <a:ahLst/>
              <a:cxnLst/>
              <a:rect l="l" t="t" r="r" b="b"/>
              <a:pathLst>
                <a:path w="1067434" h="485775">
                  <a:moveTo>
                    <a:pt x="742950" y="447581"/>
                  </a:moveTo>
                  <a:lnTo>
                    <a:pt x="0" y="447581"/>
                  </a:lnTo>
                  <a:lnTo>
                    <a:pt x="0" y="485681"/>
                  </a:lnTo>
                  <a:lnTo>
                    <a:pt x="762000" y="485681"/>
                  </a:lnTo>
                  <a:lnTo>
                    <a:pt x="769423" y="484187"/>
                  </a:lnTo>
                  <a:lnTo>
                    <a:pt x="775477" y="480109"/>
                  </a:lnTo>
                  <a:lnTo>
                    <a:pt x="779555" y="474055"/>
                  </a:lnTo>
                  <a:lnTo>
                    <a:pt x="781050" y="466631"/>
                  </a:lnTo>
                  <a:lnTo>
                    <a:pt x="742950" y="466631"/>
                  </a:lnTo>
                  <a:lnTo>
                    <a:pt x="742950" y="447581"/>
                  </a:lnTo>
                  <a:close/>
                </a:path>
                <a:path w="1067434" h="485775">
                  <a:moveTo>
                    <a:pt x="958686" y="66581"/>
                  </a:moveTo>
                  <a:lnTo>
                    <a:pt x="762000" y="66581"/>
                  </a:lnTo>
                  <a:lnTo>
                    <a:pt x="754576" y="68075"/>
                  </a:lnTo>
                  <a:lnTo>
                    <a:pt x="748522" y="72153"/>
                  </a:lnTo>
                  <a:lnTo>
                    <a:pt x="744444" y="78208"/>
                  </a:lnTo>
                  <a:lnTo>
                    <a:pt x="742950" y="85631"/>
                  </a:lnTo>
                  <a:lnTo>
                    <a:pt x="742950" y="466631"/>
                  </a:lnTo>
                  <a:lnTo>
                    <a:pt x="762000" y="447581"/>
                  </a:lnTo>
                  <a:lnTo>
                    <a:pt x="781050" y="447581"/>
                  </a:lnTo>
                  <a:lnTo>
                    <a:pt x="781050" y="104681"/>
                  </a:lnTo>
                  <a:lnTo>
                    <a:pt x="762000" y="104681"/>
                  </a:lnTo>
                  <a:lnTo>
                    <a:pt x="781050" y="85631"/>
                  </a:lnTo>
                  <a:lnTo>
                    <a:pt x="991343" y="85631"/>
                  </a:lnTo>
                  <a:lnTo>
                    <a:pt x="958686" y="66581"/>
                  </a:lnTo>
                  <a:close/>
                </a:path>
                <a:path w="1067434" h="485775">
                  <a:moveTo>
                    <a:pt x="781050" y="447581"/>
                  </a:moveTo>
                  <a:lnTo>
                    <a:pt x="762000" y="447581"/>
                  </a:lnTo>
                  <a:lnTo>
                    <a:pt x="742950" y="466631"/>
                  </a:lnTo>
                  <a:lnTo>
                    <a:pt x="781050" y="466631"/>
                  </a:lnTo>
                  <a:lnTo>
                    <a:pt x="781050" y="447581"/>
                  </a:lnTo>
                  <a:close/>
                </a:path>
                <a:path w="1067434" h="485775">
                  <a:moveTo>
                    <a:pt x="1019428" y="69121"/>
                  </a:moveTo>
                  <a:lnTo>
                    <a:pt x="905128" y="135796"/>
                  </a:lnTo>
                  <a:lnTo>
                    <a:pt x="899521" y="140846"/>
                  </a:lnTo>
                  <a:lnTo>
                    <a:pt x="896366" y="147433"/>
                  </a:lnTo>
                  <a:lnTo>
                    <a:pt x="895877" y="154709"/>
                  </a:lnTo>
                  <a:lnTo>
                    <a:pt x="898271" y="161831"/>
                  </a:lnTo>
                  <a:lnTo>
                    <a:pt x="903323" y="167511"/>
                  </a:lnTo>
                  <a:lnTo>
                    <a:pt x="909923" y="170689"/>
                  </a:lnTo>
                  <a:lnTo>
                    <a:pt x="917237" y="171154"/>
                  </a:lnTo>
                  <a:lnTo>
                    <a:pt x="924432" y="168689"/>
                  </a:lnTo>
                  <a:lnTo>
                    <a:pt x="1034244" y="104681"/>
                  </a:lnTo>
                  <a:lnTo>
                    <a:pt x="1029080" y="104681"/>
                  </a:lnTo>
                  <a:lnTo>
                    <a:pt x="1029080" y="102014"/>
                  </a:lnTo>
                  <a:lnTo>
                    <a:pt x="1019428" y="102014"/>
                  </a:lnTo>
                  <a:lnTo>
                    <a:pt x="991343" y="85631"/>
                  </a:lnTo>
                  <a:lnTo>
                    <a:pt x="1019428" y="85631"/>
                  </a:lnTo>
                  <a:lnTo>
                    <a:pt x="1019428" y="69121"/>
                  </a:lnTo>
                  <a:close/>
                </a:path>
                <a:path w="1067434" h="485775">
                  <a:moveTo>
                    <a:pt x="781050" y="85631"/>
                  </a:moveTo>
                  <a:lnTo>
                    <a:pt x="762000" y="104681"/>
                  </a:lnTo>
                  <a:lnTo>
                    <a:pt x="781050" y="104681"/>
                  </a:lnTo>
                  <a:lnTo>
                    <a:pt x="781050" y="85631"/>
                  </a:lnTo>
                  <a:close/>
                </a:path>
                <a:path w="1067434" h="485775">
                  <a:moveTo>
                    <a:pt x="917237" y="0"/>
                  </a:moveTo>
                  <a:lnTo>
                    <a:pt x="909923" y="494"/>
                  </a:lnTo>
                  <a:lnTo>
                    <a:pt x="903323" y="3679"/>
                  </a:lnTo>
                  <a:lnTo>
                    <a:pt x="898271" y="9304"/>
                  </a:lnTo>
                  <a:lnTo>
                    <a:pt x="895877" y="16480"/>
                  </a:lnTo>
                  <a:lnTo>
                    <a:pt x="896365" y="23750"/>
                  </a:lnTo>
                  <a:lnTo>
                    <a:pt x="899521" y="30307"/>
                  </a:lnTo>
                  <a:lnTo>
                    <a:pt x="905128" y="35339"/>
                  </a:lnTo>
                  <a:lnTo>
                    <a:pt x="991343" y="85631"/>
                  </a:lnTo>
                  <a:lnTo>
                    <a:pt x="781050" y="85631"/>
                  </a:lnTo>
                  <a:lnTo>
                    <a:pt x="781050" y="104681"/>
                  </a:lnTo>
                  <a:lnTo>
                    <a:pt x="958468" y="104681"/>
                  </a:lnTo>
                  <a:lnTo>
                    <a:pt x="1019428" y="69121"/>
                  </a:lnTo>
                  <a:lnTo>
                    <a:pt x="1029080" y="69121"/>
                  </a:lnTo>
                  <a:lnTo>
                    <a:pt x="1029080" y="66581"/>
                  </a:lnTo>
                  <a:lnTo>
                    <a:pt x="1034294" y="66581"/>
                  </a:lnTo>
                  <a:lnTo>
                    <a:pt x="924432" y="2446"/>
                  </a:lnTo>
                  <a:lnTo>
                    <a:pt x="917237" y="0"/>
                  </a:lnTo>
                  <a:close/>
                </a:path>
                <a:path w="1067434" h="485775">
                  <a:moveTo>
                    <a:pt x="1034294" y="66581"/>
                  </a:moveTo>
                  <a:lnTo>
                    <a:pt x="1029080" y="66581"/>
                  </a:lnTo>
                  <a:lnTo>
                    <a:pt x="1029080" y="104681"/>
                  </a:lnTo>
                  <a:lnTo>
                    <a:pt x="1034244" y="104681"/>
                  </a:lnTo>
                  <a:lnTo>
                    <a:pt x="1066927" y="85631"/>
                  </a:lnTo>
                  <a:lnTo>
                    <a:pt x="1034294" y="66581"/>
                  </a:lnTo>
                  <a:close/>
                </a:path>
                <a:path w="1067434" h="485775">
                  <a:moveTo>
                    <a:pt x="1019428" y="85631"/>
                  </a:moveTo>
                  <a:lnTo>
                    <a:pt x="991343" y="85631"/>
                  </a:lnTo>
                  <a:lnTo>
                    <a:pt x="1019428" y="102014"/>
                  </a:lnTo>
                  <a:lnTo>
                    <a:pt x="1019428" y="85631"/>
                  </a:lnTo>
                  <a:close/>
                </a:path>
                <a:path w="1067434" h="485775">
                  <a:moveTo>
                    <a:pt x="1029080" y="69121"/>
                  </a:moveTo>
                  <a:lnTo>
                    <a:pt x="1019428" y="69121"/>
                  </a:lnTo>
                  <a:lnTo>
                    <a:pt x="1019428" y="102014"/>
                  </a:lnTo>
                  <a:lnTo>
                    <a:pt x="1029080" y="102014"/>
                  </a:lnTo>
                  <a:lnTo>
                    <a:pt x="1029080" y="691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149208" y="3051805"/>
              <a:ext cx="666992" cy="232635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5181600" y="3058870"/>
              <a:ext cx="610235" cy="171450"/>
            </a:xfrm>
            <a:custGeom>
              <a:avLst/>
              <a:gdLst/>
              <a:ahLst/>
              <a:cxnLst/>
              <a:rect l="l" t="t" r="r" b="b"/>
              <a:pathLst>
                <a:path w="610235" h="171450">
                  <a:moveTo>
                    <a:pt x="501351" y="104765"/>
                  </a:moveTo>
                  <a:lnTo>
                    <a:pt x="447801" y="135814"/>
                  </a:lnTo>
                  <a:lnTo>
                    <a:pt x="442176" y="140793"/>
                  </a:lnTo>
                  <a:lnTo>
                    <a:pt x="438991" y="147355"/>
                  </a:lnTo>
                  <a:lnTo>
                    <a:pt x="438497" y="154656"/>
                  </a:lnTo>
                  <a:lnTo>
                    <a:pt x="440944" y="161849"/>
                  </a:lnTo>
                  <a:lnTo>
                    <a:pt x="445922" y="167475"/>
                  </a:lnTo>
                  <a:lnTo>
                    <a:pt x="452485" y="170660"/>
                  </a:lnTo>
                  <a:lnTo>
                    <a:pt x="459785" y="171154"/>
                  </a:lnTo>
                  <a:lnTo>
                    <a:pt x="466978" y="168707"/>
                  </a:lnTo>
                  <a:lnTo>
                    <a:pt x="577055" y="104953"/>
                  </a:lnTo>
                  <a:lnTo>
                    <a:pt x="571880" y="104953"/>
                  </a:lnTo>
                  <a:lnTo>
                    <a:pt x="501351" y="104765"/>
                  </a:lnTo>
                  <a:close/>
                </a:path>
                <a:path w="610235" h="171450">
                  <a:moveTo>
                    <a:pt x="534082" y="85787"/>
                  </a:moveTo>
                  <a:lnTo>
                    <a:pt x="501351" y="104765"/>
                  </a:lnTo>
                  <a:lnTo>
                    <a:pt x="571880" y="104953"/>
                  </a:lnTo>
                  <a:lnTo>
                    <a:pt x="571880" y="102286"/>
                  </a:lnTo>
                  <a:lnTo>
                    <a:pt x="562228" y="102286"/>
                  </a:lnTo>
                  <a:lnTo>
                    <a:pt x="534082" y="85787"/>
                  </a:lnTo>
                  <a:close/>
                </a:path>
                <a:path w="610235" h="171450">
                  <a:moveTo>
                    <a:pt x="460238" y="0"/>
                  </a:moveTo>
                  <a:lnTo>
                    <a:pt x="452961" y="464"/>
                  </a:lnTo>
                  <a:lnTo>
                    <a:pt x="446375" y="3643"/>
                  </a:lnTo>
                  <a:lnTo>
                    <a:pt x="441325" y="9322"/>
                  </a:lnTo>
                  <a:lnTo>
                    <a:pt x="438858" y="16444"/>
                  </a:lnTo>
                  <a:lnTo>
                    <a:pt x="439308" y="23721"/>
                  </a:lnTo>
                  <a:lnTo>
                    <a:pt x="442450" y="30307"/>
                  </a:lnTo>
                  <a:lnTo>
                    <a:pt x="448055" y="35357"/>
                  </a:lnTo>
                  <a:lnTo>
                    <a:pt x="501464" y="66665"/>
                  </a:lnTo>
                  <a:lnTo>
                    <a:pt x="571880" y="66853"/>
                  </a:lnTo>
                  <a:lnTo>
                    <a:pt x="571880" y="104953"/>
                  </a:lnTo>
                  <a:lnTo>
                    <a:pt x="577055" y="104953"/>
                  </a:lnTo>
                  <a:lnTo>
                    <a:pt x="609726" y="86030"/>
                  </a:lnTo>
                  <a:lnTo>
                    <a:pt x="467360" y="2464"/>
                  </a:lnTo>
                  <a:lnTo>
                    <a:pt x="460238" y="0"/>
                  </a:lnTo>
                  <a:close/>
                </a:path>
                <a:path w="610235" h="171450">
                  <a:moveTo>
                    <a:pt x="0" y="65329"/>
                  </a:moveTo>
                  <a:lnTo>
                    <a:pt x="0" y="103429"/>
                  </a:lnTo>
                  <a:lnTo>
                    <a:pt x="501351" y="104765"/>
                  </a:lnTo>
                  <a:lnTo>
                    <a:pt x="534082" y="85787"/>
                  </a:lnTo>
                  <a:lnTo>
                    <a:pt x="501464" y="66665"/>
                  </a:lnTo>
                  <a:lnTo>
                    <a:pt x="0" y="65329"/>
                  </a:lnTo>
                  <a:close/>
                </a:path>
                <a:path w="610235" h="171450">
                  <a:moveTo>
                    <a:pt x="562355" y="69393"/>
                  </a:moveTo>
                  <a:lnTo>
                    <a:pt x="534082" y="85787"/>
                  </a:lnTo>
                  <a:lnTo>
                    <a:pt x="562228" y="102286"/>
                  </a:lnTo>
                  <a:lnTo>
                    <a:pt x="562355" y="69393"/>
                  </a:lnTo>
                  <a:close/>
                </a:path>
                <a:path w="610235" h="171450">
                  <a:moveTo>
                    <a:pt x="571880" y="69393"/>
                  </a:moveTo>
                  <a:lnTo>
                    <a:pt x="562355" y="69393"/>
                  </a:lnTo>
                  <a:lnTo>
                    <a:pt x="562228" y="102286"/>
                  </a:lnTo>
                  <a:lnTo>
                    <a:pt x="571880" y="102286"/>
                  </a:lnTo>
                  <a:lnTo>
                    <a:pt x="571880" y="69393"/>
                  </a:lnTo>
                  <a:close/>
                </a:path>
                <a:path w="610235" h="171450">
                  <a:moveTo>
                    <a:pt x="501464" y="66665"/>
                  </a:moveTo>
                  <a:lnTo>
                    <a:pt x="534082" y="85787"/>
                  </a:lnTo>
                  <a:lnTo>
                    <a:pt x="562355" y="69393"/>
                  </a:lnTo>
                  <a:lnTo>
                    <a:pt x="571880" y="69393"/>
                  </a:lnTo>
                  <a:lnTo>
                    <a:pt x="571880" y="66853"/>
                  </a:lnTo>
                  <a:lnTo>
                    <a:pt x="501464" y="666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696200" y="2001900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304800" y="0"/>
                  </a:lnTo>
                  <a:lnTo>
                    <a:pt x="346146" y="3824"/>
                  </a:lnTo>
                  <a:lnTo>
                    <a:pt x="385806" y="14966"/>
                  </a:lnTo>
                  <a:lnTo>
                    <a:pt x="423416" y="32926"/>
                  </a:lnTo>
                  <a:lnTo>
                    <a:pt x="458611" y="57206"/>
                  </a:lnTo>
                  <a:lnTo>
                    <a:pt x="491028" y="87306"/>
                  </a:lnTo>
                  <a:lnTo>
                    <a:pt x="520303" y="122729"/>
                  </a:lnTo>
                  <a:lnTo>
                    <a:pt x="546072" y="162975"/>
                  </a:lnTo>
                  <a:lnTo>
                    <a:pt x="567972" y="207546"/>
                  </a:lnTo>
                  <a:lnTo>
                    <a:pt x="585638" y="255942"/>
                  </a:lnTo>
                  <a:lnTo>
                    <a:pt x="598707" y="307666"/>
                  </a:lnTo>
                  <a:lnTo>
                    <a:pt x="606816" y="362218"/>
                  </a:lnTo>
                  <a:lnTo>
                    <a:pt x="609600" y="419100"/>
                  </a:lnTo>
                  <a:lnTo>
                    <a:pt x="606816" y="475954"/>
                  </a:lnTo>
                  <a:lnTo>
                    <a:pt x="598707" y="530489"/>
                  </a:lnTo>
                  <a:lnTo>
                    <a:pt x="585638" y="582203"/>
                  </a:lnTo>
                  <a:lnTo>
                    <a:pt x="567972" y="630597"/>
                  </a:lnTo>
                  <a:lnTo>
                    <a:pt x="546072" y="675170"/>
                  </a:lnTo>
                  <a:lnTo>
                    <a:pt x="520303" y="715422"/>
                  </a:lnTo>
                  <a:lnTo>
                    <a:pt x="491028" y="750854"/>
                  </a:lnTo>
                  <a:lnTo>
                    <a:pt x="458611" y="780965"/>
                  </a:lnTo>
                  <a:lnTo>
                    <a:pt x="423416" y="805255"/>
                  </a:lnTo>
                  <a:lnTo>
                    <a:pt x="385806" y="823224"/>
                  </a:lnTo>
                  <a:lnTo>
                    <a:pt x="346146" y="834372"/>
                  </a:lnTo>
                  <a:lnTo>
                    <a:pt x="3048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652641" y="2960547"/>
              <a:ext cx="664070" cy="383743"/>
            </a:xfrm>
            <a:prstGeom prst="rect">
              <a:avLst/>
            </a:prstGeom>
          </p:spPr>
        </p:pic>
      </p:grpSp>
      <p:sp>
        <p:nvSpPr>
          <p:cNvPr id="56" name="object 56"/>
          <p:cNvSpPr txBox="1"/>
          <p:nvPr/>
        </p:nvSpPr>
        <p:spPr>
          <a:xfrm>
            <a:off x="8538591" y="2107831"/>
            <a:ext cx="1549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7" name="object 5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974370" y="3106735"/>
            <a:ext cx="127721" cy="173598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4956555" y="3011055"/>
            <a:ext cx="13525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Z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9" name="object 59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799157" y="1594292"/>
            <a:ext cx="380028" cy="173598"/>
          </a:xfrm>
          <a:prstGeom prst="rect">
            <a:avLst/>
          </a:prstGeom>
        </p:spPr>
      </p:pic>
      <p:sp>
        <p:nvSpPr>
          <p:cNvPr id="60" name="object 60"/>
          <p:cNvSpPr txBox="1"/>
          <p:nvPr/>
        </p:nvSpPr>
        <p:spPr>
          <a:xfrm>
            <a:off x="6785609" y="1497977"/>
            <a:ext cx="38481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25" dirty="0">
                <a:latin typeface="Calibri"/>
                <a:cs typeface="Calibri"/>
              </a:rPr>
              <a:t>X+Y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6785609" y="3011055"/>
            <a:ext cx="37528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25" dirty="0">
                <a:latin typeface="Calibri"/>
                <a:cs typeface="Calibri"/>
              </a:rPr>
              <a:t>X+Z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3714750" y="639546"/>
            <a:ext cx="4786630" cy="646430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2384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54"/>
              </a:spcBef>
            </a:pPr>
            <a:r>
              <a:rPr sz="3600" spc="-10" dirty="0">
                <a:latin typeface="Trebuchet MS"/>
                <a:cs typeface="Trebuchet MS"/>
              </a:rPr>
              <a:t>b)X+YZ=(X+Y).(X+Z)</a:t>
            </a:r>
            <a:endParaRPr sz="3600">
              <a:latin typeface="Trebuchet MS"/>
              <a:cs typeface="Trebuchet MS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4269613" y="1302689"/>
            <a:ext cx="2446020" cy="2178050"/>
            <a:chOff x="4269613" y="1302689"/>
            <a:chExt cx="2446020" cy="2178050"/>
          </a:xfrm>
        </p:grpSpPr>
        <p:pic>
          <p:nvPicPr>
            <p:cNvPr id="64" name="object 6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607812" y="1827250"/>
              <a:ext cx="1107770" cy="547141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5659882" y="1857755"/>
              <a:ext cx="988060" cy="422909"/>
            </a:xfrm>
            <a:custGeom>
              <a:avLst/>
              <a:gdLst/>
              <a:ahLst/>
              <a:cxnLst/>
              <a:rect l="l" t="t" r="r" b="b"/>
              <a:pathLst>
                <a:path w="988059" h="422910">
                  <a:moveTo>
                    <a:pt x="987678" y="0"/>
                  </a:moveTo>
                  <a:lnTo>
                    <a:pt x="967758" y="42064"/>
                  </a:lnTo>
                  <a:lnTo>
                    <a:pt x="945263" y="82180"/>
                  </a:lnTo>
                  <a:lnTo>
                    <a:pt x="920317" y="120305"/>
                  </a:lnTo>
                  <a:lnTo>
                    <a:pt x="893043" y="156391"/>
                  </a:lnTo>
                  <a:lnTo>
                    <a:pt x="863563" y="190395"/>
                  </a:lnTo>
                  <a:lnTo>
                    <a:pt x="832001" y="222270"/>
                  </a:lnTo>
                  <a:lnTo>
                    <a:pt x="798478" y="251972"/>
                  </a:lnTo>
                  <a:lnTo>
                    <a:pt x="763119" y="279455"/>
                  </a:lnTo>
                  <a:lnTo>
                    <a:pt x="726046" y="304674"/>
                  </a:lnTo>
                  <a:lnTo>
                    <a:pt x="687381" y="327584"/>
                  </a:lnTo>
                  <a:lnTo>
                    <a:pt x="647249" y="348140"/>
                  </a:lnTo>
                  <a:lnTo>
                    <a:pt x="605770" y="366295"/>
                  </a:lnTo>
                  <a:lnTo>
                    <a:pt x="563069" y="382006"/>
                  </a:lnTo>
                  <a:lnTo>
                    <a:pt x="519268" y="395226"/>
                  </a:lnTo>
                  <a:lnTo>
                    <a:pt x="474490" y="405911"/>
                  </a:lnTo>
                  <a:lnTo>
                    <a:pt x="428858" y="414015"/>
                  </a:lnTo>
                  <a:lnTo>
                    <a:pt x="382494" y="419493"/>
                  </a:lnTo>
                  <a:lnTo>
                    <a:pt x="335522" y="422299"/>
                  </a:lnTo>
                  <a:lnTo>
                    <a:pt x="288064" y="422389"/>
                  </a:lnTo>
                  <a:lnTo>
                    <a:pt x="240244" y="419717"/>
                  </a:lnTo>
                  <a:lnTo>
                    <a:pt x="192183" y="414238"/>
                  </a:lnTo>
                  <a:lnTo>
                    <a:pt x="144006" y="405907"/>
                  </a:lnTo>
                  <a:lnTo>
                    <a:pt x="95834" y="394678"/>
                  </a:lnTo>
                  <a:lnTo>
                    <a:pt x="47791" y="380506"/>
                  </a:lnTo>
                  <a:lnTo>
                    <a:pt x="0" y="363347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5586857" y="1302689"/>
              <a:ext cx="1119759" cy="643077"/>
            </a:xfrm>
            <a:prstGeom prst="rect">
              <a:avLst/>
            </a:prstGeom>
          </p:spPr>
        </p:pic>
        <p:sp>
          <p:nvSpPr>
            <p:cNvPr id="67" name="object 67"/>
            <p:cNvSpPr/>
            <p:nvPr/>
          </p:nvSpPr>
          <p:spPr>
            <a:xfrm>
              <a:off x="5639816" y="1349595"/>
              <a:ext cx="996950" cy="524510"/>
            </a:xfrm>
            <a:custGeom>
              <a:avLst/>
              <a:gdLst/>
              <a:ahLst/>
              <a:cxnLst/>
              <a:rect l="l" t="t" r="r" b="b"/>
              <a:pathLst>
                <a:path w="996950" h="524510">
                  <a:moveTo>
                    <a:pt x="0" y="59342"/>
                  </a:moveTo>
                  <a:lnTo>
                    <a:pt x="47365" y="41651"/>
                  </a:lnTo>
                  <a:lnTo>
                    <a:pt x="95131" y="27149"/>
                  </a:lnTo>
                  <a:lnTo>
                    <a:pt x="143155" y="15786"/>
                  </a:lnTo>
                  <a:lnTo>
                    <a:pt x="191295" y="7508"/>
                  </a:lnTo>
                  <a:lnTo>
                    <a:pt x="239408" y="2263"/>
                  </a:lnTo>
                  <a:lnTo>
                    <a:pt x="287351" y="0"/>
                  </a:lnTo>
                  <a:lnTo>
                    <a:pt x="334981" y="664"/>
                  </a:lnTo>
                  <a:lnTo>
                    <a:pt x="382157" y="4205"/>
                  </a:lnTo>
                  <a:lnTo>
                    <a:pt x="428734" y="10571"/>
                  </a:lnTo>
                  <a:lnTo>
                    <a:pt x="474570" y="19707"/>
                  </a:lnTo>
                  <a:lnTo>
                    <a:pt x="519524" y="31563"/>
                  </a:lnTo>
                  <a:lnTo>
                    <a:pt x="563451" y="46087"/>
                  </a:lnTo>
                  <a:lnTo>
                    <a:pt x="606209" y="63225"/>
                  </a:lnTo>
                  <a:lnTo>
                    <a:pt x="647656" y="82925"/>
                  </a:lnTo>
                  <a:lnTo>
                    <a:pt x="687649" y="105135"/>
                  </a:lnTo>
                  <a:lnTo>
                    <a:pt x="726044" y="129804"/>
                  </a:lnTo>
                  <a:lnTo>
                    <a:pt x="762700" y="156878"/>
                  </a:lnTo>
                  <a:lnTo>
                    <a:pt x="797474" y="186305"/>
                  </a:lnTo>
                  <a:lnTo>
                    <a:pt x="830223" y="218032"/>
                  </a:lnTo>
                  <a:lnTo>
                    <a:pt x="860804" y="252009"/>
                  </a:lnTo>
                  <a:lnTo>
                    <a:pt x="889074" y="288182"/>
                  </a:lnTo>
                  <a:lnTo>
                    <a:pt x="914891" y="326498"/>
                  </a:lnTo>
                  <a:lnTo>
                    <a:pt x="938113" y="366907"/>
                  </a:lnTo>
                  <a:lnTo>
                    <a:pt x="958595" y="409354"/>
                  </a:lnTo>
                  <a:lnTo>
                    <a:pt x="980233" y="465964"/>
                  </a:lnTo>
                  <a:lnTo>
                    <a:pt x="989010" y="494936"/>
                  </a:lnTo>
                  <a:lnTo>
                    <a:pt x="996441" y="524289"/>
                  </a:lnTo>
                </a:path>
              </a:pathLst>
            </a:custGeom>
            <a:ln w="571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612257" y="1350606"/>
              <a:ext cx="308800" cy="980351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5673471" y="1389887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4" h="857885">
                  <a:moveTo>
                    <a:pt x="0" y="0"/>
                  </a:moveTo>
                  <a:lnTo>
                    <a:pt x="32876" y="33131"/>
                  </a:lnTo>
                  <a:lnTo>
                    <a:pt x="62392" y="68429"/>
                  </a:lnTo>
                  <a:lnTo>
                    <a:pt x="88542" y="105704"/>
                  </a:lnTo>
                  <a:lnTo>
                    <a:pt x="111324" y="144766"/>
                  </a:lnTo>
                  <a:lnTo>
                    <a:pt x="130734" y="185425"/>
                  </a:lnTo>
                  <a:lnTo>
                    <a:pt x="146770" y="227492"/>
                  </a:lnTo>
                  <a:lnTo>
                    <a:pt x="159428" y="270776"/>
                  </a:lnTo>
                  <a:lnTo>
                    <a:pt x="168704" y="315088"/>
                  </a:lnTo>
                  <a:lnTo>
                    <a:pt x="174596" y="360237"/>
                  </a:lnTo>
                  <a:lnTo>
                    <a:pt x="177101" y="406034"/>
                  </a:lnTo>
                  <a:lnTo>
                    <a:pt x="176215" y="452290"/>
                  </a:lnTo>
                  <a:lnTo>
                    <a:pt x="171934" y="498814"/>
                  </a:lnTo>
                  <a:lnTo>
                    <a:pt x="164256" y="545416"/>
                  </a:lnTo>
                  <a:lnTo>
                    <a:pt x="153178" y="591907"/>
                  </a:lnTo>
                  <a:lnTo>
                    <a:pt x="138695" y="638097"/>
                  </a:lnTo>
                  <a:lnTo>
                    <a:pt x="120806" y="683796"/>
                  </a:lnTo>
                  <a:lnTo>
                    <a:pt x="99506" y="728814"/>
                  </a:lnTo>
                  <a:lnTo>
                    <a:pt x="74793" y="772961"/>
                  </a:lnTo>
                  <a:lnTo>
                    <a:pt x="46663" y="816048"/>
                  </a:lnTo>
                  <a:lnTo>
                    <a:pt x="15112" y="85788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607812" y="2933547"/>
              <a:ext cx="1107770" cy="547141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5659882" y="2964180"/>
              <a:ext cx="988060" cy="422909"/>
            </a:xfrm>
            <a:custGeom>
              <a:avLst/>
              <a:gdLst/>
              <a:ahLst/>
              <a:cxnLst/>
              <a:rect l="l" t="t" r="r" b="b"/>
              <a:pathLst>
                <a:path w="988059" h="422910">
                  <a:moveTo>
                    <a:pt x="987678" y="0"/>
                  </a:moveTo>
                  <a:lnTo>
                    <a:pt x="967758" y="42078"/>
                  </a:lnTo>
                  <a:lnTo>
                    <a:pt x="945263" y="82208"/>
                  </a:lnTo>
                  <a:lnTo>
                    <a:pt x="920317" y="120345"/>
                  </a:lnTo>
                  <a:lnTo>
                    <a:pt x="893043" y="156442"/>
                  </a:lnTo>
                  <a:lnTo>
                    <a:pt x="863563" y="190456"/>
                  </a:lnTo>
                  <a:lnTo>
                    <a:pt x="832001" y="222340"/>
                  </a:lnTo>
                  <a:lnTo>
                    <a:pt x="798478" y="252049"/>
                  </a:lnTo>
                  <a:lnTo>
                    <a:pt x="763119" y="279538"/>
                  </a:lnTo>
                  <a:lnTo>
                    <a:pt x="726046" y="304762"/>
                  </a:lnTo>
                  <a:lnTo>
                    <a:pt x="687381" y="327676"/>
                  </a:lnTo>
                  <a:lnTo>
                    <a:pt x="647249" y="348234"/>
                  </a:lnTo>
                  <a:lnTo>
                    <a:pt x="605770" y="366390"/>
                  </a:lnTo>
                  <a:lnTo>
                    <a:pt x="563069" y="382101"/>
                  </a:lnTo>
                  <a:lnTo>
                    <a:pt x="519268" y="395320"/>
                  </a:lnTo>
                  <a:lnTo>
                    <a:pt x="474490" y="406002"/>
                  </a:lnTo>
                  <a:lnTo>
                    <a:pt x="428858" y="414103"/>
                  </a:lnTo>
                  <a:lnTo>
                    <a:pt x="382494" y="419575"/>
                  </a:lnTo>
                  <a:lnTo>
                    <a:pt x="335522" y="422376"/>
                  </a:lnTo>
                  <a:lnTo>
                    <a:pt x="288064" y="422459"/>
                  </a:lnTo>
                  <a:lnTo>
                    <a:pt x="240244" y="419778"/>
                  </a:lnTo>
                  <a:lnTo>
                    <a:pt x="192183" y="414289"/>
                  </a:lnTo>
                  <a:lnTo>
                    <a:pt x="144006" y="405947"/>
                  </a:lnTo>
                  <a:lnTo>
                    <a:pt x="95834" y="394706"/>
                  </a:lnTo>
                  <a:lnTo>
                    <a:pt x="47791" y="380521"/>
                  </a:lnTo>
                  <a:lnTo>
                    <a:pt x="0" y="363347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586857" y="2408859"/>
              <a:ext cx="1119759" cy="643077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5639816" y="2456074"/>
              <a:ext cx="996950" cy="524510"/>
            </a:xfrm>
            <a:custGeom>
              <a:avLst/>
              <a:gdLst/>
              <a:ahLst/>
              <a:cxnLst/>
              <a:rect l="l" t="t" r="r" b="b"/>
              <a:pathLst>
                <a:path w="996950" h="524510">
                  <a:moveTo>
                    <a:pt x="0" y="59287"/>
                  </a:moveTo>
                  <a:lnTo>
                    <a:pt x="47365" y="41610"/>
                  </a:lnTo>
                  <a:lnTo>
                    <a:pt x="95131" y="27121"/>
                  </a:lnTo>
                  <a:lnTo>
                    <a:pt x="143155" y="15767"/>
                  </a:lnTo>
                  <a:lnTo>
                    <a:pt x="191295" y="7497"/>
                  </a:lnTo>
                  <a:lnTo>
                    <a:pt x="239408" y="2259"/>
                  </a:lnTo>
                  <a:lnTo>
                    <a:pt x="287351" y="0"/>
                  </a:lnTo>
                  <a:lnTo>
                    <a:pt x="334981" y="668"/>
                  </a:lnTo>
                  <a:lnTo>
                    <a:pt x="382157" y="4211"/>
                  </a:lnTo>
                  <a:lnTo>
                    <a:pt x="428734" y="10577"/>
                  </a:lnTo>
                  <a:lnTo>
                    <a:pt x="474570" y="19715"/>
                  </a:lnTo>
                  <a:lnTo>
                    <a:pt x="519524" y="31571"/>
                  </a:lnTo>
                  <a:lnTo>
                    <a:pt x="563451" y="46095"/>
                  </a:lnTo>
                  <a:lnTo>
                    <a:pt x="606209" y="63233"/>
                  </a:lnTo>
                  <a:lnTo>
                    <a:pt x="647656" y="82933"/>
                  </a:lnTo>
                  <a:lnTo>
                    <a:pt x="687649" y="105144"/>
                  </a:lnTo>
                  <a:lnTo>
                    <a:pt x="726044" y="129814"/>
                  </a:lnTo>
                  <a:lnTo>
                    <a:pt x="762700" y="156890"/>
                  </a:lnTo>
                  <a:lnTo>
                    <a:pt x="797474" y="186320"/>
                  </a:lnTo>
                  <a:lnTo>
                    <a:pt x="830223" y="218053"/>
                  </a:lnTo>
                  <a:lnTo>
                    <a:pt x="860804" y="252036"/>
                  </a:lnTo>
                  <a:lnTo>
                    <a:pt x="889074" y="288216"/>
                  </a:lnTo>
                  <a:lnTo>
                    <a:pt x="914891" y="326543"/>
                  </a:lnTo>
                  <a:lnTo>
                    <a:pt x="938113" y="366963"/>
                  </a:lnTo>
                  <a:lnTo>
                    <a:pt x="958595" y="409426"/>
                  </a:lnTo>
                  <a:lnTo>
                    <a:pt x="980233" y="465925"/>
                  </a:lnTo>
                  <a:lnTo>
                    <a:pt x="989010" y="494883"/>
                  </a:lnTo>
                  <a:lnTo>
                    <a:pt x="996441" y="52423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612257" y="2456903"/>
              <a:ext cx="308800" cy="980351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5673471" y="2496438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4" h="857885">
                  <a:moveTo>
                    <a:pt x="0" y="0"/>
                  </a:moveTo>
                  <a:lnTo>
                    <a:pt x="32876" y="33114"/>
                  </a:lnTo>
                  <a:lnTo>
                    <a:pt x="62392" y="68398"/>
                  </a:lnTo>
                  <a:lnTo>
                    <a:pt x="88542" y="105663"/>
                  </a:lnTo>
                  <a:lnTo>
                    <a:pt x="111324" y="144718"/>
                  </a:lnTo>
                  <a:lnTo>
                    <a:pt x="130734" y="185372"/>
                  </a:lnTo>
                  <a:lnTo>
                    <a:pt x="146770" y="227436"/>
                  </a:lnTo>
                  <a:lnTo>
                    <a:pt x="159428" y="270720"/>
                  </a:lnTo>
                  <a:lnTo>
                    <a:pt x="168704" y="315033"/>
                  </a:lnTo>
                  <a:lnTo>
                    <a:pt x="174596" y="360185"/>
                  </a:lnTo>
                  <a:lnTo>
                    <a:pt x="177101" y="405987"/>
                  </a:lnTo>
                  <a:lnTo>
                    <a:pt x="176215" y="452248"/>
                  </a:lnTo>
                  <a:lnTo>
                    <a:pt x="171934" y="498777"/>
                  </a:lnTo>
                  <a:lnTo>
                    <a:pt x="164256" y="545386"/>
                  </a:lnTo>
                  <a:lnTo>
                    <a:pt x="153178" y="591883"/>
                  </a:lnTo>
                  <a:lnTo>
                    <a:pt x="138695" y="638079"/>
                  </a:lnTo>
                  <a:lnTo>
                    <a:pt x="120806" y="683784"/>
                  </a:lnTo>
                  <a:lnTo>
                    <a:pt x="99506" y="728807"/>
                  </a:lnTo>
                  <a:lnTo>
                    <a:pt x="74793" y="772958"/>
                  </a:lnTo>
                  <a:lnTo>
                    <a:pt x="46663" y="816047"/>
                  </a:lnTo>
                  <a:lnTo>
                    <a:pt x="15112" y="85788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282313" y="2374645"/>
              <a:ext cx="374650" cy="238760"/>
            </a:xfrm>
            <a:custGeom>
              <a:avLst/>
              <a:gdLst/>
              <a:ahLst/>
              <a:cxnLst/>
              <a:rect l="l" t="t" r="r" b="b"/>
              <a:pathLst>
                <a:path w="374650" h="238760">
                  <a:moveTo>
                    <a:pt x="374523" y="167132"/>
                  </a:moveTo>
                  <a:lnTo>
                    <a:pt x="0" y="167132"/>
                  </a:lnTo>
                  <a:lnTo>
                    <a:pt x="0" y="238633"/>
                  </a:lnTo>
                  <a:lnTo>
                    <a:pt x="374523" y="238633"/>
                  </a:lnTo>
                  <a:lnTo>
                    <a:pt x="374523" y="167132"/>
                  </a:lnTo>
                  <a:close/>
                </a:path>
                <a:path w="374650" h="238760">
                  <a:moveTo>
                    <a:pt x="374523" y="0"/>
                  </a:moveTo>
                  <a:lnTo>
                    <a:pt x="0" y="0"/>
                  </a:lnTo>
                  <a:lnTo>
                    <a:pt x="0" y="71501"/>
                  </a:lnTo>
                  <a:lnTo>
                    <a:pt x="374523" y="71501"/>
                  </a:lnTo>
                  <a:lnTo>
                    <a:pt x="374523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282313" y="2374645"/>
              <a:ext cx="374650" cy="238760"/>
            </a:xfrm>
            <a:custGeom>
              <a:avLst/>
              <a:gdLst/>
              <a:ahLst/>
              <a:cxnLst/>
              <a:rect l="l" t="t" r="r" b="b"/>
              <a:pathLst>
                <a:path w="374650" h="238760">
                  <a:moveTo>
                    <a:pt x="0" y="0"/>
                  </a:moveTo>
                  <a:lnTo>
                    <a:pt x="374523" y="0"/>
                  </a:lnTo>
                  <a:lnTo>
                    <a:pt x="374523" y="71500"/>
                  </a:lnTo>
                  <a:lnTo>
                    <a:pt x="0" y="71500"/>
                  </a:lnTo>
                  <a:lnTo>
                    <a:pt x="0" y="0"/>
                  </a:lnTo>
                  <a:close/>
                </a:path>
                <a:path w="374650" h="238760">
                  <a:moveTo>
                    <a:pt x="0" y="167131"/>
                  </a:moveTo>
                  <a:lnTo>
                    <a:pt x="374523" y="167131"/>
                  </a:lnTo>
                  <a:lnTo>
                    <a:pt x="374523" y="238632"/>
                  </a:lnTo>
                  <a:lnTo>
                    <a:pt x="0" y="238632"/>
                  </a:lnTo>
                  <a:lnTo>
                    <a:pt x="0" y="167131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507453" y="3780650"/>
            <a:ext cx="696595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10" dirty="0">
                <a:latin typeface="Calibri"/>
                <a:cs typeface="Calibri"/>
              </a:rPr>
              <a:t>R.H.S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2336545" y="3780650"/>
            <a:ext cx="2165350" cy="2586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dirty="0">
                <a:latin typeface="Calibri"/>
                <a:cs typeface="Calibri"/>
              </a:rPr>
              <a:t>=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(X+Y).(X+Z)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latin typeface="Calibri"/>
                <a:cs typeface="Calibri"/>
              </a:rPr>
              <a:t>=X.(X+Z)+Y.(X+Z)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=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X.X+XZ+XY+YZ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=X+XZ+XY+YZ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=(X.1)+XZ+XY+YZ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=X(1+Z+Y)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+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YZ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=X.1+YZ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2336545" y="6341630"/>
            <a:ext cx="1853564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992505" algn="l"/>
              </a:tabLst>
            </a:pPr>
            <a:r>
              <a:rPr sz="2400" b="1" spc="-10" dirty="0">
                <a:latin typeface="Calibri"/>
                <a:cs typeface="Calibri"/>
              </a:rPr>
              <a:t>=X+YZ</a:t>
            </a:r>
            <a:r>
              <a:rPr sz="2400" b="1" dirty="0">
                <a:latin typeface="Calibri"/>
                <a:cs typeface="Calibri"/>
              </a:rPr>
              <a:t>	=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L.H.S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4456176" y="6424754"/>
            <a:ext cx="203962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49655" algn="l"/>
              </a:tabLst>
            </a:pPr>
            <a:r>
              <a:rPr sz="2100" b="1" i="1" u="sng" spc="-1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Hence</a:t>
            </a:r>
            <a:r>
              <a:rPr sz="2100" b="1" i="1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	</a:t>
            </a:r>
            <a:r>
              <a:rPr sz="2100" b="1" i="1" u="sng" spc="-9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Proved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6290055" y="4028338"/>
            <a:ext cx="2054860" cy="6343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400"/>
              </a:lnSpc>
              <a:spcBef>
                <a:spcPts val="95"/>
              </a:spcBef>
            </a:pP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(Distributive</a:t>
            </a:r>
            <a:r>
              <a:rPr sz="2000" u="sng" spc="-8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Law1</a:t>
            </a:r>
            <a:endParaRPr sz="2000">
              <a:latin typeface="Cambria"/>
              <a:cs typeface="Cambria"/>
            </a:endParaRPr>
          </a:p>
          <a:p>
            <a:pPr marL="12700">
              <a:lnSpc>
                <a:spcPts val="2400"/>
              </a:lnSpc>
            </a:pPr>
            <a:r>
              <a:rPr sz="2000" spc="-10" dirty="0">
                <a:latin typeface="Cambria"/>
                <a:cs typeface="Cambria"/>
              </a:rPr>
              <a:t>X(Y+Z)=XY+XZ)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6175883" y="4832598"/>
            <a:ext cx="2545080" cy="1454785"/>
          </a:xfrm>
          <a:prstGeom prst="rect">
            <a:avLst/>
          </a:prstGeom>
        </p:spPr>
        <p:txBody>
          <a:bodyPr vert="horz" wrap="square" lIns="0" tIns="654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(Properties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of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0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and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1)</a:t>
            </a:r>
            <a:endParaRPr sz="2000">
              <a:latin typeface="Cambria"/>
              <a:cs typeface="Cambria"/>
            </a:endParaRPr>
          </a:p>
          <a:p>
            <a:pPr marL="469265" marR="5080" indent="-457200">
              <a:lnSpc>
                <a:spcPct val="100000"/>
              </a:lnSpc>
              <a:spcBef>
                <a:spcPts val="409"/>
              </a:spcBef>
            </a:pP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(Properties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of</a:t>
            </a:r>
            <a:r>
              <a:rPr sz="2000" u="sng" spc="-1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0</a:t>
            </a:r>
            <a:r>
              <a:rPr sz="2000" u="sng" spc="-1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and</a:t>
            </a:r>
            <a:r>
              <a:rPr sz="2000" u="sng" spc="40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1</a:t>
            </a:r>
            <a:r>
              <a:rPr sz="2000" u="sng" spc="-1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000" u="sng" spc="-5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,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X=X.1)</a:t>
            </a:r>
            <a:endParaRPr sz="20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(Properties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of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0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and</a:t>
            </a:r>
            <a:r>
              <a:rPr sz="2000" u="sng" spc="-2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000" u="sng" spc="-2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1)</a:t>
            </a:r>
            <a:endParaRPr sz="2000">
              <a:latin typeface="Cambria"/>
              <a:cs typeface="Cambria"/>
            </a:endParaRPr>
          </a:p>
        </p:txBody>
      </p:sp>
      <p:sp>
        <p:nvSpPr>
          <p:cNvPr id="84" name="object 84"/>
          <p:cNvSpPr txBox="1">
            <a:spLocks noGrp="1"/>
          </p:cNvSpPr>
          <p:nvPr>
            <p:ph type="title"/>
          </p:nvPr>
        </p:nvSpPr>
        <p:spPr>
          <a:xfrm>
            <a:off x="864819" y="-51980"/>
            <a:ext cx="682815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u="none" dirty="0">
                <a:solidFill>
                  <a:srgbClr val="C00000"/>
                </a:solidFill>
                <a:latin typeface="Arial"/>
                <a:cs typeface="Arial"/>
              </a:rPr>
              <a:t>7.</a:t>
            </a:r>
            <a:r>
              <a:rPr sz="4000" b="1" u="none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Distributive</a:t>
            </a:r>
            <a:r>
              <a:rPr sz="4000" b="1" u="sng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4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Law</a:t>
            </a:r>
            <a:r>
              <a:rPr sz="4000" b="1" u="sng" spc="-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40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(Second)</a:t>
            </a:r>
            <a:endParaRPr sz="40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476275" y="627329"/>
            <a:ext cx="3048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mbria"/>
                <a:cs typeface="Cambria"/>
              </a:rPr>
              <a:t>The</a:t>
            </a:r>
            <a:r>
              <a:rPr sz="2800" spc="40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law</a:t>
            </a:r>
            <a:r>
              <a:rPr sz="2800" spc="7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states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spc="-10" dirty="0">
                <a:latin typeface="Cambria"/>
                <a:cs typeface="Cambria"/>
              </a:rPr>
              <a:t>that,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293103" y="3300463"/>
            <a:ext cx="4651375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78915" algn="l"/>
              </a:tabLst>
            </a:pPr>
            <a:r>
              <a:rPr sz="2400" u="sng" spc="-10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PROOF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	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(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By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Algebraic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Method)</a:t>
            </a:r>
            <a:endParaRPr sz="20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14287" y="1143000"/>
            <a:ext cx="8787130" cy="5647690"/>
            <a:chOff x="214287" y="1143000"/>
            <a:chExt cx="8787130" cy="5647690"/>
          </a:xfrm>
        </p:grpSpPr>
        <p:sp>
          <p:nvSpPr>
            <p:cNvPr id="3" name="object 3"/>
            <p:cNvSpPr/>
            <p:nvPr/>
          </p:nvSpPr>
          <p:spPr>
            <a:xfrm>
              <a:off x="357162" y="1143000"/>
              <a:ext cx="8501380" cy="2400935"/>
            </a:xfrm>
            <a:custGeom>
              <a:avLst/>
              <a:gdLst/>
              <a:ahLst/>
              <a:cxnLst/>
              <a:rect l="l" t="t" r="r" b="b"/>
              <a:pathLst>
                <a:path w="8501380" h="2400935">
                  <a:moveTo>
                    <a:pt x="8501126" y="0"/>
                  </a:moveTo>
                  <a:lnTo>
                    <a:pt x="0" y="0"/>
                  </a:lnTo>
                  <a:lnTo>
                    <a:pt x="0" y="2400680"/>
                  </a:lnTo>
                  <a:lnTo>
                    <a:pt x="8501126" y="2400680"/>
                  </a:lnTo>
                  <a:lnTo>
                    <a:pt x="8501126" y="0"/>
                  </a:lnTo>
                  <a:close/>
                </a:path>
              </a:pathLst>
            </a:custGeom>
            <a:solidFill>
              <a:srgbClr val="DDD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14287" y="4156710"/>
              <a:ext cx="8787130" cy="2633980"/>
            </a:xfrm>
            <a:custGeom>
              <a:avLst/>
              <a:gdLst/>
              <a:ahLst/>
              <a:cxnLst/>
              <a:rect l="l" t="t" r="r" b="b"/>
              <a:pathLst>
                <a:path w="8787130" h="2633979">
                  <a:moveTo>
                    <a:pt x="0" y="2633548"/>
                  </a:moveTo>
                  <a:lnTo>
                    <a:pt x="8786876" y="2633548"/>
                  </a:lnTo>
                  <a:lnTo>
                    <a:pt x="8786876" y="0"/>
                  </a:lnTo>
                  <a:lnTo>
                    <a:pt x="0" y="0"/>
                  </a:lnTo>
                  <a:lnTo>
                    <a:pt x="0" y="2633548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4261" y="4074388"/>
              <a:ext cx="3039999" cy="54714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7631" y="4522593"/>
              <a:ext cx="2677287" cy="10642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28238" y="4074388"/>
              <a:ext cx="2924556" cy="54714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21658" y="4522593"/>
              <a:ext cx="2561843" cy="106429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293103" y="5336387"/>
            <a:ext cx="68116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0" dirty="0">
                <a:latin typeface="Calibri"/>
                <a:cs typeface="Calibri"/>
              </a:rPr>
              <a:t>operation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called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NOT</a:t>
            </a:r>
            <a:r>
              <a:rPr sz="2600" b="1" spc="-7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denoted</a:t>
            </a:r>
            <a:r>
              <a:rPr sz="2600" spc="-10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by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prime(</a:t>
            </a:r>
            <a:r>
              <a:rPr sz="3600" b="1" spc="-10" dirty="0">
                <a:solidFill>
                  <a:srgbClr val="C00000"/>
                </a:solidFill>
                <a:latin typeface="Calibri"/>
                <a:cs typeface="Calibri"/>
              </a:rPr>
              <a:t>’</a:t>
            </a:r>
            <a:r>
              <a:rPr sz="2600" spc="-10" dirty="0">
                <a:latin typeface="Calibri"/>
                <a:cs typeface="Calibri"/>
              </a:rPr>
              <a:t>)/</a:t>
            </a:r>
            <a:r>
              <a:rPr sz="2600" spc="-10" dirty="0">
                <a:solidFill>
                  <a:srgbClr val="C00000"/>
                </a:solidFill>
                <a:latin typeface="Calibri"/>
                <a:cs typeface="Calibri"/>
              </a:rPr>
              <a:t>not</a:t>
            </a:r>
            <a:r>
              <a:rPr sz="2600" spc="-10" dirty="0">
                <a:latin typeface="Calibri"/>
                <a:cs typeface="Calibri"/>
              </a:rPr>
              <a:t>/bar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00457" y="5463806"/>
            <a:ext cx="106807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600" spc="-10" dirty="0">
                <a:latin typeface="Calibri"/>
                <a:cs typeface="Calibri"/>
              </a:rPr>
              <a:t>symbol.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3103" y="5894031"/>
            <a:ext cx="7916545" cy="81915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85"/>
              </a:spcBef>
            </a:pPr>
            <a:r>
              <a:rPr sz="2600" b="1" dirty="0">
                <a:latin typeface="Calibri"/>
                <a:cs typeface="Calibri"/>
              </a:rPr>
              <a:t>Boolean</a:t>
            </a:r>
            <a:r>
              <a:rPr sz="2600" b="1" spc="-3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Algebra</a:t>
            </a:r>
            <a:r>
              <a:rPr sz="2600" b="1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uses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set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of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Laws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and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Rules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to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define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the </a:t>
            </a:r>
            <a:r>
              <a:rPr sz="2600" spc="-10" dirty="0">
                <a:latin typeface="Calibri"/>
                <a:cs typeface="Calibri"/>
              </a:rPr>
              <a:t>operation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of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digital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logic</a:t>
            </a:r>
            <a:r>
              <a:rPr sz="2600" b="1" spc="-5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circuit</a:t>
            </a:r>
            <a:r>
              <a:rPr sz="2600" spc="-10" dirty="0">
                <a:latin typeface="Calibri"/>
                <a:cs typeface="Calibri"/>
              </a:rPr>
              <a:t>.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57162" y="71373"/>
            <a:ext cx="8501380" cy="1077595"/>
          </a:xfrm>
          <a:custGeom>
            <a:avLst/>
            <a:gdLst/>
            <a:ahLst/>
            <a:cxnLst/>
            <a:rect l="l" t="t" r="r" b="b"/>
            <a:pathLst>
              <a:path w="8501380" h="1077595">
                <a:moveTo>
                  <a:pt x="8501126" y="0"/>
                </a:moveTo>
                <a:lnTo>
                  <a:pt x="0" y="0"/>
                </a:lnTo>
                <a:lnTo>
                  <a:pt x="0" y="1077214"/>
                </a:lnTo>
                <a:lnTo>
                  <a:pt x="8501126" y="1077214"/>
                </a:lnTo>
                <a:lnTo>
                  <a:pt x="8501126" y="0"/>
                </a:lnTo>
                <a:close/>
              </a:path>
            </a:pathLst>
          </a:custGeom>
          <a:solidFill>
            <a:srgbClr val="FBD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916176" y="77508"/>
            <a:ext cx="537654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u="sng" spc="-204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W</a:t>
            </a:r>
            <a:r>
              <a:rPr sz="3200" u="sng" cap="small" spc="-204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hat</a:t>
            </a:r>
            <a:r>
              <a:rPr sz="3200" u="sng" cap="small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 </a:t>
            </a:r>
            <a:r>
              <a:rPr sz="3200" u="sng" cap="small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is</a:t>
            </a:r>
            <a:r>
              <a:rPr sz="3200" u="sng" cap="small" spc="-15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 </a:t>
            </a:r>
            <a:r>
              <a:rPr sz="3200" u="sng" spc="-1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B</a:t>
            </a:r>
            <a:r>
              <a:rPr sz="3200" u="sng" cap="small" spc="-1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oolean</a:t>
            </a:r>
            <a:r>
              <a:rPr sz="3200" u="sng" cap="small" spc="-7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 </a:t>
            </a:r>
            <a:r>
              <a:rPr sz="3200" u="sng" cap="small" spc="-1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alge</a:t>
            </a:r>
            <a:r>
              <a:rPr sz="3200" u="sng" spc="-1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b</a:t>
            </a:r>
            <a:r>
              <a:rPr sz="3200" u="sng" cap="small" spc="-1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ra</a:t>
            </a:r>
            <a:r>
              <a:rPr sz="3200" u="sng" spc="-1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?</a:t>
            </a:r>
            <a:endParaRPr sz="3200">
              <a:latin typeface="Arial Black"/>
              <a:cs typeface="Arial Black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14287" y="3571938"/>
            <a:ext cx="8787130" cy="584835"/>
          </a:xfrm>
          <a:custGeom>
            <a:avLst/>
            <a:gdLst/>
            <a:ahLst/>
            <a:cxnLst/>
            <a:rect l="l" t="t" r="r" b="b"/>
            <a:pathLst>
              <a:path w="8787130" h="584835">
                <a:moveTo>
                  <a:pt x="8786876" y="0"/>
                </a:moveTo>
                <a:lnTo>
                  <a:pt x="0" y="0"/>
                </a:lnTo>
                <a:lnTo>
                  <a:pt x="0" y="584771"/>
                </a:lnTo>
                <a:lnTo>
                  <a:pt x="8786876" y="584771"/>
                </a:lnTo>
                <a:lnTo>
                  <a:pt x="8786876" y="0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293103" y="428966"/>
            <a:ext cx="8442325" cy="4942205"/>
          </a:xfrm>
          <a:prstGeom prst="rect">
            <a:avLst/>
          </a:prstGeom>
        </p:spPr>
        <p:txBody>
          <a:bodyPr vert="horz" wrap="square" lIns="0" tIns="147955" rIns="0" bIns="0" rtlCol="0">
            <a:spAutoFit/>
          </a:bodyPr>
          <a:lstStyle/>
          <a:p>
            <a:pPr marL="182880" algn="ctr">
              <a:lnSpc>
                <a:spcPct val="100000"/>
              </a:lnSpc>
              <a:spcBef>
                <a:spcPts val="1165"/>
              </a:spcBef>
            </a:pPr>
            <a:r>
              <a:rPr sz="3200" u="sng" spc="-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W</a:t>
            </a:r>
            <a:r>
              <a:rPr sz="3200" u="sng" cap="small" spc="-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ho</a:t>
            </a:r>
            <a:r>
              <a:rPr sz="3200" u="sng" cap="small" spc="-1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 </a:t>
            </a:r>
            <a:r>
              <a:rPr sz="3200" u="sng" cap="small" spc="-2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introdu</a:t>
            </a:r>
            <a:r>
              <a:rPr sz="3200" u="sng" spc="-2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c</a:t>
            </a:r>
            <a:r>
              <a:rPr sz="3200" u="sng" cap="small" spc="-2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ed</a:t>
            </a:r>
            <a:r>
              <a:rPr sz="3200" u="sng" cap="small" spc="7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 </a:t>
            </a:r>
            <a:r>
              <a:rPr sz="3200" u="sng" cap="small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it</a:t>
            </a:r>
            <a:r>
              <a:rPr sz="3200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?</a:t>
            </a:r>
            <a:endParaRPr sz="3200">
              <a:latin typeface="Arial Black"/>
              <a:cs typeface="Arial Black"/>
            </a:endParaRPr>
          </a:p>
          <a:p>
            <a:pPr marL="155575" marR="5080" indent="-3810">
              <a:lnSpc>
                <a:spcPct val="100000"/>
              </a:lnSpc>
              <a:spcBef>
                <a:spcPts val="840"/>
              </a:spcBef>
              <a:buSzPct val="96000"/>
              <a:buFont typeface="Wingdings"/>
              <a:buChar char=""/>
              <a:tabLst>
                <a:tab pos="407034" algn="l"/>
              </a:tabLst>
            </a:pPr>
            <a:r>
              <a:rPr sz="2500" dirty="0">
                <a:latin typeface="Calibri"/>
                <a:cs typeface="Calibri"/>
              </a:rPr>
              <a:t>	In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1854,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Mathematician</a:t>
            </a:r>
            <a:r>
              <a:rPr sz="2500" spc="-35" dirty="0">
                <a:latin typeface="Calibri"/>
                <a:cs typeface="Calibri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George</a:t>
            </a:r>
            <a:r>
              <a:rPr sz="2500" u="sng" spc="-6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Bool</a:t>
            </a:r>
            <a:r>
              <a:rPr sz="2500" spc="-45" dirty="0">
                <a:latin typeface="Trebuchet MS"/>
                <a:cs typeface="Trebuchet MS"/>
              </a:rPr>
              <a:t> </a:t>
            </a:r>
            <a:r>
              <a:rPr sz="2500" dirty="0">
                <a:latin typeface="Calibri"/>
                <a:cs typeface="Calibri"/>
              </a:rPr>
              <a:t>introduced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</a:t>
            </a:r>
            <a:r>
              <a:rPr sz="2500" spc="-3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systematic treatment</a:t>
            </a:r>
            <a:r>
              <a:rPr sz="2500" spc="-3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of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logic</a:t>
            </a:r>
            <a:r>
              <a:rPr sz="2500" spc="-7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and</a:t>
            </a:r>
            <a:r>
              <a:rPr sz="2500" spc="-4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develop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for</a:t>
            </a:r>
            <a:r>
              <a:rPr sz="2500" spc="-6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this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program</a:t>
            </a:r>
            <a:r>
              <a:rPr sz="2500" spc="-4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and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algebraic system</a:t>
            </a:r>
            <a:r>
              <a:rPr sz="2500" spc="-114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called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u="sng" spc="-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BOOLEAN</a:t>
            </a:r>
            <a:r>
              <a:rPr sz="25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ALGEBRA</a:t>
            </a:r>
            <a:r>
              <a:rPr sz="2500" spc="-10" dirty="0">
                <a:latin typeface="Calibri"/>
                <a:cs typeface="Calibri"/>
              </a:rPr>
              <a:t>.</a:t>
            </a:r>
            <a:endParaRPr sz="2500">
              <a:latin typeface="Calibri"/>
              <a:cs typeface="Calibri"/>
            </a:endParaRPr>
          </a:p>
          <a:p>
            <a:pPr marL="155575" marR="88265" indent="-3810">
              <a:lnSpc>
                <a:spcPts val="2990"/>
              </a:lnSpc>
              <a:spcBef>
                <a:spcPts val="105"/>
              </a:spcBef>
              <a:buSzPct val="96000"/>
              <a:buFont typeface="Wingdings"/>
              <a:buChar char=""/>
              <a:tabLst>
                <a:tab pos="407034" algn="l"/>
                <a:tab pos="2358390" algn="l"/>
              </a:tabLst>
            </a:pPr>
            <a:r>
              <a:rPr sz="2500" dirty="0">
                <a:latin typeface="Calibri"/>
                <a:cs typeface="Calibri"/>
              </a:rPr>
              <a:t>	In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1938,</a:t>
            </a:r>
            <a:r>
              <a:rPr sz="2500" spc="-25" dirty="0">
                <a:latin typeface="Calibri"/>
                <a:cs typeface="Calibri"/>
              </a:rPr>
              <a:t> </a:t>
            </a:r>
            <a:r>
              <a:rPr sz="2500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Sennon</a:t>
            </a:r>
            <a:r>
              <a:rPr sz="2500" spc="-190" dirty="0">
                <a:latin typeface="Trebuchet MS"/>
                <a:cs typeface="Trebuchet MS"/>
              </a:rPr>
              <a:t> </a:t>
            </a:r>
            <a:r>
              <a:rPr sz="2500" spc="-10" dirty="0">
                <a:latin typeface="Calibri"/>
                <a:cs typeface="Calibri"/>
              </a:rPr>
              <a:t>demonstrated</a:t>
            </a:r>
            <a:r>
              <a:rPr sz="2500" spc="-3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that</a:t>
            </a:r>
            <a:r>
              <a:rPr sz="2500" spc="-2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the</a:t>
            </a:r>
            <a:r>
              <a:rPr sz="2500" spc="-1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properties</a:t>
            </a:r>
            <a:r>
              <a:rPr sz="2500" spc="-2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of</a:t>
            </a:r>
            <a:r>
              <a:rPr sz="2500" spc="-20" dirty="0">
                <a:latin typeface="Calibri"/>
                <a:cs typeface="Calibri"/>
              </a:rPr>
              <a:t> </a:t>
            </a:r>
            <a:r>
              <a:rPr sz="2500" spc="-25" dirty="0">
                <a:latin typeface="Calibri"/>
                <a:cs typeface="Calibri"/>
              </a:rPr>
              <a:t>by- </a:t>
            </a:r>
            <a:r>
              <a:rPr sz="2500" dirty="0">
                <a:latin typeface="Calibri"/>
                <a:cs typeface="Calibri"/>
              </a:rPr>
              <a:t>stable</a:t>
            </a:r>
            <a:r>
              <a:rPr sz="2500" spc="-120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switching</a:t>
            </a:r>
            <a:r>
              <a:rPr sz="2500" dirty="0">
                <a:latin typeface="Calibri"/>
                <a:cs typeface="Calibri"/>
              </a:rPr>
              <a:t>	circuits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can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be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spc="-20" dirty="0">
                <a:latin typeface="Calibri"/>
                <a:cs typeface="Calibri"/>
              </a:rPr>
              <a:t>represented </a:t>
            </a:r>
            <a:r>
              <a:rPr sz="2500" dirty="0">
                <a:latin typeface="Calibri"/>
                <a:cs typeface="Calibri"/>
              </a:rPr>
              <a:t>by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this</a:t>
            </a:r>
            <a:r>
              <a:rPr sz="2500" spc="-55" dirty="0">
                <a:latin typeface="Calibri"/>
                <a:cs typeface="Calibri"/>
              </a:rPr>
              <a:t> </a:t>
            </a:r>
            <a:r>
              <a:rPr sz="2500" spc="-10" dirty="0">
                <a:latin typeface="Calibri"/>
                <a:cs typeface="Calibri"/>
              </a:rPr>
              <a:t>algebra</a:t>
            </a:r>
            <a:r>
              <a:rPr sz="2500" spc="-50" dirty="0">
                <a:latin typeface="Calibri"/>
                <a:cs typeface="Calibri"/>
              </a:rPr>
              <a:t> </a:t>
            </a:r>
            <a:r>
              <a:rPr sz="2500" spc="-25" dirty="0">
                <a:latin typeface="Calibri"/>
                <a:cs typeface="Calibri"/>
              </a:rPr>
              <a:t>and</a:t>
            </a:r>
            <a:endParaRPr sz="2500">
              <a:latin typeface="Calibri"/>
              <a:cs typeface="Calibri"/>
            </a:endParaRPr>
          </a:p>
          <a:p>
            <a:pPr marL="155575">
              <a:lnSpc>
                <a:spcPts val="2910"/>
              </a:lnSpc>
            </a:pPr>
            <a:r>
              <a:rPr sz="2500" dirty="0">
                <a:latin typeface="Calibri"/>
                <a:cs typeface="Calibri"/>
              </a:rPr>
              <a:t>called</a:t>
            </a:r>
            <a:r>
              <a:rPr sz="2500" spc="-25" dirty="0">
                <a:latin typeface="Calibri"/>
                <a:cs typeface="Calibri"/>
              </a:rPr>
              <a:t> </a:t>
            </a:r>
            <a:r>
              <a:rPr sz="2500" dirty="0">
                <a:latin typeface="Calibri"/>
                <a:cs typeface="Calibri"/>
              </a:rPr>
              <a:t>it</a:t>
            </a:r>
            <a:r>
              <a:rPr sz="2500" spc="-10" dirty="0">
                <a:latin typeface="Calibri"/>
                <a:cs typeface="Calibri"/>
              </a:rPr>
              <a:t> </a:t>
            </a:r>
            <a:r>
              <a:rPr sz="2500" u="sng" spc="-1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SWITCHING</a:t>
            </a:r>
            <a:r>
              <a:rPr sz="25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ALGEBRA</a:t>
            </a:r>
            <a:r>
              <a:rPr sz="2500" spc="-10" dirty="0">
                <a:latin typeface="Calibri"/>
                <a:cs typeface="Calibri"/>
              </a:rPr>
              <a:t>.</a:t>
            </a:r>
            <a:endParaRPr sz="2500">
              <a:latin typeface="Calibri"/>
              <a:cs typeface="Calibri"/>
            </a:endParaRPr>
          </a:p>
          <a:p>
            <a:pPr marL="180340" algn="ctr">
              <a:lnSpc>
                <a:spcPct val="100000"/>
              </a:lnSpc>
              <a:spcBef>
                <a:spcPts val="1060"/>
              </a:spcBef>
            </a:pPr>
            <a:r>
              <a:rPr sz="3200" u="sng" spc="-57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B</a:t>
            </a:r>
            <a:r>
              <a:rPr sz="3200" u="sng" cap="small" spc="-57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y</a:t>
            </a:r>
            <a:r>
              <a:rPr sz="3200" u="sng" cap="small" spc="10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 </a:t>
            </a:r>
            <a:r>
              <a:rPr sz="3200" u="sng" cap="small" spc="-1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what</a:t>
            </a:r>
            <a:r>
              <a:rPr sz="3200" u="sng" cap="small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 </a:t>
            </a:r>
            <a:r>
              <a:rPr sz="3200" u="sng" cap="small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it</a:t>
            </a:r>
            <a:r>
              <a:rPr sz="3200" u="sng" cap="small" spc="-2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 </a:t>
            </a:r>
            <a:r>
              <a:rPr sz="3200" u="sng" cap="small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is</a:t>
            </a:r>
            <a:r>
              <a:rPr sz="3200" u="sng" cap="small" spc="-19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 </a:t>
            </a:r>
            <a:r>
              <a:rPr sz="3200" u="sng" cap="small" spc="-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made </a:t>
            </a:r>
            <a:r>
              <a:rPr sz="3200" u="sng" cap="small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oy</a:t>
            </a:r>
            <a:r>
              <a:rPr sz="3200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 Black"/>
                <a:cs typeface="Arial Black"/>
              </a:rPr>
              <a:t>???</a:t>
            </a:r>
            <a:endParaRPr sz="3200">
              <a:latin typeface="Arial Black"/>
              <a:cs typeface="Arial Black"/>
            </a:endParaRPr>
          </a:p>
          <a:p>
            <a:pPr marL="12700" marR="136525">
              <a:lnSpc>
                <a:spcPct val="99700"/>
              </a:lnSpc>
              <a:spcBef>
                <a:spcPts val="740"/>
              </a:spcBef>
            </a:pPr>
            <a:r>
              <a:rPr sz="2600" dirty="0">
                <a:latin typeface="Calibri"/>
                <a:cs typeface="Calibri"/>
              </a:rPr>
              <a:t>A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Switching</a:t>
            </a:r>
            <a:r>
              <a:rPr sz="2600" u="sng" spc="-9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sng" spc="-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Algebra</a:t>
            </a:r>
            <a:r>
              <a:rPr sz="2600" spc="-90" dirty="0">
                <a:latin typeface="Trebuchet MS"/>
                <a:cs typeface="Trebuchet MS"/>
              </a:rPr>
              <a:t> </a:t>
            </a:r>
            <a:r>
              <a:rPr sz="2600" dirty="0">
                <a:latin typeface="Calibri"/>
                <a:cs typeface="Calibri"/>
              </a:rPr>
              <a:t>or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Boolean</a:t>
            </a:r>
            <a:r>
              <a:rPr sz="2600" u="sng" spc="-5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u="sng" spc="-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Algebra</a:t>
            </a:r>
            <a:r>
              <a:rPr sz="2600" u="sng" spc="-7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600" dirty="0">
                <a:latin typeface="Calibri"/>
                <a:cs typeface="Calibri"/>
              </a:rPr>
              <a:t>is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an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algebraic system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consisting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of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set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{0,1}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binary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operations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‘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OR</a:t>
            </a:r>
            <a:r>
              <a:rPr sz="2600" dirty="0">
                <a:latin typeface="Calibri"/>
                <a:cs typeface="Calibri"/>
              </a:rPr>
              <a:t>’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50" dirty="0">
                <a:latin typeface="Calibri"/>
                <a:cs typeface="Calibri"/>
              </a:rPr>
              <a:t>&amp; </a:t>
            </a:r>
            <a:r>
              <a:rPr sz="2600" dirty="0">
                <a:latin typeface="Calibri"/>
                <a:cs typeface="Calibri"/>
              </a:rPr>
              <a:t>‘</a:t>
            </a:r>
            <a:r>
              <a:rPr sz="2600" b="1" dirty="0">
                <a:solidFill>
                  <a:srgbClr val="C00000"/>
                </a:solidFill>
                <a:latin typeface="Calibri"/>
                <a:cs typeface="Calibri"/>
              </a:rPr>
              <a:t>AND</a:t>
            </a:r>
            <a:r>
              <a:rPr sz="2600" dirty="0">
                <a:latin typeface="Calibri"/>
                <a:cs typeface="Calibri"/>
              </a:rPr>
              <a:t>’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denoted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the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symbol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‘+’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and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150" dirty="0">
                <a:latin typeface="Calibri"/>
                <a:cs typeface="Calibri"/>
              </a:rPr>
              <a:t>‘.’</a:t>
            </a:r>
            <a:r>
              <a:rPr sz="2600" spc="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respectively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and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unary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143750" y="5572125"/>
            <a:ext cx="428625" cy="1905"/>
          </a:xfrm>
          <a:custGeom>
            <a:avLst/>
            <a:gdLst/>
            <a:ahLst/>
            <a:cxnLst/>
            <a:rect l="l" t="t" r="r" b="b"/>
            <a:pathLst>
              <a:path w="428625" h="1904">
                <a:moveTo>
                  <a:pt x="0" y="0"/>
                </a:moveTo>
                <a:lnTo>
                  <a:pt x="428625" y="1650"/>
                </a:lnTo>
              </a:path>
            </a:pathLst>
          </a:custGeom>
          <a:ln w="3810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38284" y="2184034"/>
            <a:ext cx="819785" cy="589280"/>
            <a:chOff x="2938284" y="2184034"/>
            <a:chExt cx="819785" cy="5892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38284" y="2184034"/>
              <a:ext cx="819473" cy="58902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971800" y="2191658"/>
              <a:ext cx="762635" cy="525780"/>
            </a:xfrm>
            <a:custGeom>
              <a:avLst/>
              <a:gdLst/>
              <a:ahLst/>
              <a:cxnLst/>
              <a:rect l="l" t="t" r="r" b="b"/>
              <a:pathLst>
                <a:path w="762635" h="525780">
                  <a:moveTo>
                    <a:pt x="521970" y="487279"/>
                  </a:moveTo>
                  <a:lnTo>
                    <a:pt x="0" y="487279"/>
                  </a:lnTo>
                  <a:lnTo>
                    <a:pt x="0" y="525379"/>
                  </a:lnTo>
                  <a:lnTo>
                    <a:pt x="541020" y="525379"/>
                  </a:lnTo>
                  <a:lnTo>
                    <a:pt x="548443" y="523867"/>
                  </a:lnTo>
                  <a:lnTo>
                    <a:pt x="554497" y="519759"/>
                  </a:lnTo>
                  <a:lnTo>
                    <a:pt x="558575" y="513699"/>
                  </a:lnTo>
                  <a:lnTo>
                    <a:pt x="560070" y="506329"/>
                  </a:lnTo>
                  <a:lnTo>
                    <a:pt x="521970" y="506329"/>
                  </a:lnTo>
                  <a:lnTo>
                    <a:pt x="521970" y="487279"/>
                  </a:lnTo>
                  <a:close/>
                </a:path>
                <a:path w="762635" h="525780">
                  <a:moveTo>
                    <a:pt x="653668" y="66528"/>
                  </a:moveTo>
                  <a:lnTo>
                    <a:pt x="541020" y="66528"/>
                  </a:lnTo>
                  <a:lnTo>
                    <a:pt x="533596" y="68022"/>
                  </a:lnTo>
                  <a:lnTo>
                    <a:pt x="527542" y="72100"/>
                  </a:lnTo>
                  <a:lnTo>
                    <a:pt x="523464" y="78154"/>
                  </a:lnTo>
                  <a:lnTo>
                    <a:pt x="521970" y="85578"/>
                  </a:lnTo>
                  <a:lnTo>
                    <a:pt x="521970" y="506329"/>
                  </a:lnTo>
                  <a:lnTo>
                    <a:pt x="541020" y="487279"/>
                  </a:lnTo>
                  <a:lnTo>
                    <a:pt x="560070" y="487279"/>
                  </a:lnTo>
                  <a:lnTo>
                    <a:pt x="560070" y="104628"/>
                  </a:lnTo>
                  <a:lnTo>
                    <a:pt x="541020" y="104628"/>
                  </a:lnTo>
                  <a:lnTo>
                    <a:pt x="560070" y="85578"/>
                  </a:lnTo>
                  <a:lnTo>
                    <a:pt x="686326" y="85578"/>
                  </a:lnTo>
                  <a:lnTo>
                    <a:pt x="653668" y="66528"/>
                  </a:lnTo>
                  <a:close/>
                </a:path>
                <a:path w="762635" h="525780">
                  <a:moveTo>
                    <a:pt x="560070" y="487279"/>
                  </a:moveTo>
                  <a:lnTo>
                    <a:pt x="541020" y="487279"/>
                  </a:lnTo>
                  <a:lnTo>
                    <a:pt x="521970" y="506329"/>
                  </a:lnTo>
                  <a:lnTo>
                    <a:pt x="560070" y="506329"/>
                  </a:lnTo>
                  <a:lnTo>
                    <a:pt x="560070" y="487279"/>
                  </a:lnTo>
                  <a:close/>
                </a:path>
                <a:path w="762635" h="525780">
                  <a:moveTo>
                    <a:pt x="686326" y="85578"/>
                  </a:moveTo>
                  <a:lnTo>
                    <a:pt x="600328" y="135743"/>
                  </a:lnTo>
                  <a:lnTo>
                    <a:pt x="594721" y="140795"/>
                  </a:lnTo>
                  <a:lnTo>
                    <a:pt x="591565" y="147395"/>
                  </a:lnTo>
                  <a:lnTo>
                    <a:pt x="591077" y="154709"/>
                  </a:lnTo>
                  <a:lnTo>
                    <a:pt x="593471" y="161905"/>
                  </a:lnTo>
                  <a:lnTo>
                    <a:pt x="598523" y="167512"/>
                  </a:lnTo>
                  <a:lnTo>
                    <a:pt x="605123" y="170668"/>
                  </a:lnTo>
                  <a:lnTo>
                    <a:pt x="612437" y="171156"/>
                  </a:lnTo>
                  <a:lnTo>
                    <a:pt x="619633" y="168763"/>
                  </a:lnTo>
                  <a:lnTo>
                    <a:pt x="729494" y="104628"/>
                  </a:lnTo>
                  <a:lnTo>
                    <a:pt x="724280" y="104628"/>
                  </a:lnTo>
                  <a:lnTo>
                    <a:pt x="724280" y="102088"/>
                  </a:lnTo>
                  <a:lnTo>
                    <a:pt x="714628" y="102088"/>
                  </a:lnTo>
                  <a:lnTo>
                    <a:pt x="686326" y="85578"/>
                  </a:lnTo>
                  <a:close/>
                </a:path>
                <a:path w="762635" h="525780">
                  <a:moveTo>
                    <a:pt x="560070" y="85578"/>
                  </a:moveTo>
                  <a:lnTo>
                    <a:pt x="541020" y="104628"/>
                  </a:lnTo>
                  <a:lnTo>
                    <a:pt x="560070" y="104628"/>
                  </a:lnTo>
                  <a:lnTo>
                    <a:pt x="560070" y="85578"/>
                  </a:lnTo>
                  <a:close/>
                </a:path>
                <a:path w="762635" h="525780">
                  <a:moveTo>
                    <a:pt x="686326" y="85578"/>
                  </a:moveTo>
                  <a:lnTo>
                    <a:pt x="560070" y="85578"/>
                  </a:lnTo>
                  <a:lnTo>
                    <a:pt x="560070" y="104628"/>
                  </a:lnTo>
                  <a:lnTo>
                    <a:pt x="653668" y="104628"/>
                  </a:lnTo>
                  <a:lnTo>
                    <a:pt x="686326" y="85578"/>
                  </a:lnTo>
                  <a:close/>
                </a:path>
                <a:path w="762635" h="525780">
                  <a:moveTo>
                    <a:pt x="729494" y="66528"/>
                  </a:moveTo>
                  <a:lnTo>
                    <a:pt x="724280" y="66528"/>
                  </a:lnTo>
                  <a:lnTo>
                    <a:pt x="724280" y="104628"/>
                  </a:lnTo>
                  <a:lnTo>
                    <a:pt x="729494" y="104628"/>
                  </a:lnTo>
                  <a:lnTo>
                    <a:pt x="762126" y="85578"/>
                  </a:lnTo>
                  <a:lnTo>
                    <a:pt x="729494" y="66528"/>
                  </a:lnTo>
                  <a:close/>
                </a:path>
                <a:path w="762635" h="525780">
                  <a:moveTo>
                    <a:pt x="714628" y="69068"/>
                  </a:moveTo>
                  <a:lnTo>
                    <a:pt x="686326" y="85578"/>
                  </a:lnTo>
                  <a:lnTo>
                    <a:pt x="714628" y="102088"/>
                  </a:lnTo>
                  <a:lnTo>
                    <a:pt x="714628" y="69068"/>
                  </a:lnTo>
                  <a:close/>
                </a:path>
                <a:path w="762635" h="525780">
                  <a:moveTo>
                    <a:pt x="724280" y="69068"/>
                  </a:moveTo>
                  <a:lnTo>
                    <a:pt x="714628" y="69068"/>
                  </a:lnTo>
                  <a:lnTo>
                    <a:pt x="714628" y="102088"/>
                  </a:lnTo>
                  <a:lnTo>
                    <a:pt x="724280" y="102088"/>
                  </a:lnTo>
                  <a:lnTo>
                    <a:pt x="724280" y="69068"/>
                  </a:lnTo>
                  <a:close/>
                </a:path>
                <a:path w="762635" h="525780">
                  <a:moveTo>
                    <a:pt x="612437" y="0"/>
                  </a:moveTo>
                  <a:lnTo>
                    <a:pt x="605123" y="488"/>
                  </a:lnTo>
                  <a:lnTo>
                    <a:pt x="598523" y="3643"/>
                  </a:lnTo>
                  <a:lnTo>
                    <a:pt x="593471" y="9251"/>
                  </a:lnTo>
                  <a:lnTo>
                    <a:pt x="591077" y="16446"/>
                  </a:lnTo>
                  <a:lnTo>
                    <a:pt x="591566" y="23760"/>
                  </a:lnTo>
                  <a:lnTo>
                    <a:pt x="594721" y="30360"/>
                  </a:lnTo>
                  <a:lnTo>
                    <a:pt x="600328" y="35413"/>
                  </a:lnTo>
                  <a:lnTo>
                    <a:pt x="686326" y="85578"/>
                  </a:lnTo>
                  <a:lnTo>
                    <a:pt x="714628" y="69068"/>
                  </a:lnTo>
                  <a:lnTo>
                    <a:pt x="724280" y="69068"/>
                  </a:lnTo>
                  <a:lnTo>
                    <a:pt x="724280" y="66528"/>
                  </a:lnTo>
                  <a:lnTo>
                    <a:pt x="729494" y="66528"/>
                  </a:lnTo>
                  <a:lnTo>
                    <a:pt x="619633" y="2393"/>
                  </a:lnTo>
                  <a:lnTo>
                    <a:pt x="6124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051048" y="2686443"/>
            <a:ext cx="39560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60" dirty="0">
                <a:latin typeface="Cambria"/>
                <a:cs typeface="Cambria"/>
              </a:rPr>
              <a:t>X’Y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07794" y="2534170"/>
            <a:ext cx="24257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45" dirty="0">
                <a:latin typeface="Cambria"/>
                <a:cs typeface="Cambria"/>
              </a:rPr>
              <a:t>X’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06666" y="1579930"/>
            <a:ext cx="4639945" cy="1617980"/>
            <a:chOff x="506666" y="1579930"/>
            <a:chExt cx="4639945" cy="1617980"/>
          </a:xfrm>
        </p:grpSpPr>
        <p:sp>
          <p:nvSpPr>
            <p:cNvPr id="8" name="object 8"/>
            <p:cNvSpPr/>
            <p:nvPr/>
          </p:nvSpPr>
          <p:spPr>
            <a:xfrm>
              <a:off x="1219200" y="2201036"/>
              <a:ext cx="381000" cy="533400"/>
            </a:xfrm>
            <a:custGeom>
              <a:avLst/>
              <a:gdLst/>
              <a:ahLst/>
              <a:cxnLst/>
              <a:rect l="l" t="t" r="r" b="b"/>
              <a:pathLst>
                <a:path w="381000" h="533400">
                  <a:moveTo>
                    <a:pt x="0" y="0"/>
                  </a:moveTo>
                  <a:lnTo>
                    <a:pt x="381000" y="2667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972" y="2318956"/>
              <a:ext cx="619099" cy="42271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38111" y="2421201"/>
              <a:ext cx="365760" cy="171450"/>
            </a:xfrm>
            <a:custGeom>
              <a:avLst/>
              <a:gdLst/>
              <a:ahLst/>
              <a:cxnLst/>
              <a:rect l="l" t="t" r="r" b="b"/>
              <a:pathLst>
                <a:path w="365759" h="171450">
                  <a:moveTo>
                    <a:pt x="256905" y="104781"/>
                  </a:moveTo>
                  <a:lnTo>
                    <a:pt x="203377" y="135689"/>
                  </a:lnTo>
                  <a:lnTo>
                    <a:pt x="197707" y="140739"/>
                  </a:lnTo>
                  <a:lnTo>
                    <a:pt x="194505" y="147325"/>
                  </a:lnTo>
                  <a:lnTo>
                    <a:pt x="193996" y="154602"/>
                  </a:lnTo>
                  <a:lnTo>
                    <a:pt x="196405" y="161724"/>
                  </a:lnTo>
                  <a:lnTo>
                    <a:pt x="201414" y="167423"/>
                  </a:lnTo>
                  <a:lnTo>
                    <a:pt x="207978" y="170646"/>
                  </a:lnTo>
                  <a:lnTo>
                    <a:pt x="215261" y="171154"/>
                  </a:lnTo>
                  <a:lnTo>
                    <a:pt x="222427" y="168709"/>
                  </a:lnTo>
                  <a:lnTo>
                    <a:pt x="332721" y="105082"/>
                  </a:lnTo>
                  <a:lnTo>
                    <a:pt x="327406" y="105082"/>
                  </a:lnTo>
                  <a:lnTo>
                    <a:pt x="256905" y="104781"/>
                  </a:lnTo>
                  <a:close/>
                </a:path>
                <a:path w="365759" h="171450">
                  <a:moveTo>
                    <a:pt x="289677" y="85858"/>
                  </a:moveTo>
                  <a:lnTo>
                    <a:pt x="256905" y="104781"/>
                  </a:lnTo>
                  <a:lnTo>
                    <a:pt x="327406" y="105082"/>
                  </a:lnTo>
                  <a:lnTo>
                    <a:pt x="327418" y="102415"/>
                  </a:lnTo>
                  <a:lnTo>
                    <a:pt x="317830" y="102415"/>
                  </a:lnTo>
                  <a:lnTo>
                    <a:pt x="289677" y="85858"/>
                  </a:lnTo>
                  <a:close/>
                </a:path>
                <a:path w="365759" h="171450">
                  <a:moveTo>
                    <a:pt x="216007" y="0"/>
                  </a:moveTo>
                  <a:lnTo>
                    <a:pt x="208719" y="450"/>
                  </a:lnTo>
                  <a:lnTo>
                    <a:pt x="202129" y="3591"/>
                  </a:lnTo>
                  <a:lnTo>
                    <a:pt x="197078" y="9197"/>
                  </a:lnTo>
                  <a:lnTo>
                    <a:pt x="194601" y="16375"/>
                  </a:lnTo>
                  <a:lnTo>
                    <a:pt x="195043" y="23659"/>
                  </a:lnTo>
                  <a:lnTo>
                    <a:pt x="198185" y="30253"/>
                  </a:lnTo>
                  <a:lnTo>
                    <a:pt x="203809" y="35359"/>
                  </a:lnTo>
                  <a:lnTo>
                    <a:pt x="257069" y="66681"/>
                  </a:lnTo>
                  <a:lnTo>
                    <a:pt x="327583" y="66982"/>
                  </a:lnTo>
                  <a:lnTo>
                    <a:pt x="327495" y="85858"/>
                  </a:lnTo>
                  <a:lnTo>
                    <a:pt x="327406" y="105082"/>
                  </a:lnTo>
                  <a:lnTo>
                    <a:pt x="332721" y="105082"/>
                  </a:lnTo>
                  <a:lnTo>
                    <a:pt x="365302" y="86286"/>
                  </a:lnTo>
                  <a:lnTo>
                    <a:pt x="223151" y="2466"/>
                  </a:lnTo>
                  <a:lnTo>
                    <a:pt x="216007" y="0"/>
                  </a:lnTo>
                  <a:close/>
                </a:path>
                <a:path w="365759" h="171450">
                  <a:moveTo>
                    <a:pt x="177" y="65585"/>
                  </a:moveTo>
                  <a:lnTo>
                    <a:pt x="83" y="85858"/>
                  </a:lnTo>
                  <a:lnTo>
                    <a:pt x="0" y="103685"/>
                  </a:lnTo>
                  <a:lnTo>
                    <a:pt x="256905" y="104781"/>
                  </a:lnTo>
                  <a:lnTo>
                    <a:pt x="289677" y="85858"/>
                  </a:lnTo>
                  <a:lnTo>
                    <a:pt x="257069" y="66681"/>
                  </a:lnTo>
                  <a:lnTo>
                    <a:pt x="177" y="65585"/>
                  </a:lnTo>
                  <a:close/>
                </a:path>
                <a:path w="365759" h="171450">
                  <a:moveTo>
                    <a:pt x="317969" y="69522"/>
                  </a:moveTo>
                  <a:lnTo>
                    <a:pt x="289677" y="85858"/>
                  </a:lnTo>
                  <a:lnTo>
                    <a:pt x="317830" y="102415"/>
                  </a:lnTo>
                  <a:lnTo>
                    <a:pt x="317900" y="85858"/>
                  </a:lnTo>
                  <a:lnTo>
                    <a:pt x="317969" y="69522"/>
                  </a:lnTo>
                  <a:close/>
                </a:path>
                <a:path w="365759" h="171450">
                  <a:moveTo>
                    <a:pt x="327571" y="69522"/>
                  </a:moveTo>
                  <a:lnTo>
                    <a:pt x="317969" y="69522"/>
                  </a:lnTo>
                  <a:lnTo>
                    <a:pt x="317900" y="85858"/>
                  </a:lnTo>
                  <a:lnTo>
                    <a:pt x="317830" y="102415"/>
                  </a:lnTo>
                  <a:lnTo>
                    <a:pt x="327418" y="102415"/>
                  </a:lnTo>
                  <a:lnTo>
                    <a:pt x="327495" y="85858"/>
                  </a:lnTo>
                  <a:lnTo>
                    <a:pt x="327571" y="69522"/>
                  </a:lnTo>
                  <a:close/>
                </a:path>
                <a:path w="365759" h="171450">
                  <a:moveTo>
                    <a:pt x="257069" y="66681"/>
                  </a:moveTo>
                  <a:lnTo>
                    <a:pt x="289677" y="85858"/>
                  </a:lnTo>
                  <a:lnTo>
                    <a:pt x="317969" y="69522"/>
                  </a:lnTo>
                  <a:lnTo>
                    <a:pt x="327571" y="69522"/>
                  </a:lnTo>
                  <a:lnTo>
                    <a:pt x="327583" y="66982"/>
                  </a:lnTo>
                  <a:lnTo>
                    <a:pt x="257069" y="666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9013" y="1819859"/>
              <a:ext cx="197865" cy="75100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81100" y="1839086"/>
              <a:ext cx="114300" cy="666750"/>
            </a:xfrm>
            <a:custGeom>
              <a:avLst/>
              <a:gdLst/>
              <a:ahLst/>
              <a:cxnLst/>
              <a:rect l="l" t="t" r="r" b="b"/>
              <a:pathLst>
                <a:path w="114300" h="666750">
                  <a:moveTo>
                    <a:pt x="37910" y="110383"/>
                  </a:moveTo>
                  <a:lnTo>
                    <a:pt x="36461" y="666750"/>
                  </a:lnTo>
                  <a:lnTo>
                    <a:pt x="74561" y="666750"/>
                  </a:lnTo>
                  <a:lnTo>
                    <a:pt x="76000" y="114300"/>
                  </a:lnTo>
                  <a:lnTo>
                    <a:pt x="56946" y="114300"/>
                  </a:lnTo>
                  <a:lnTo>
                    <a:pt x="37910" y="110383"/>
                  </a:lnTo>
                  <a:close/>
                </a:path>
                <a:path w="114300" h="666750">
                  <a:moveTo>
                    <a:pt x="76148" y="57276"/>
                  </a:moveTo>
                  <a:lnTo>
                    <a:pt x="38048" y="57276"/>
                  </a:lnTo>
                  <a:lnTo>
                    <a:pt x="37991" y="79242"/>
                  </a:lnTo>
                  <a:lnTo>
                    <a:pt x="37910" y="110383"/>
                  </a:lnTo>
                  <a:lnTo>
                    <a:pt x="56946" y="114300"/>
                  </a:lnTo>
                  <a:lnTo>
                    <a:pt x="76010" y="110524"/>
                  </a:lnTo>
                  <a:lnTo>
                    <a:pt x="76091" y="79242"/>
                  </a:lnTo>
                  <a:lnTo>
                    <a:pt x="76148" y="57276"/>
                  </a:lnTo>
                  <a:close/>
                </a:path>
                <a:path w="114300" h="666750">
                  <a:moveTo>
                    <a:pt x="76010" y="110524"/>
                  </a:moveTo>
                  <a:lnTo>
                    <a:pt x="56946" y="114300"/>
                  </a:lnTo>
                  <a:lnTo>
                    <a:pt x="76000" y="114300"/>
                  </a:lnTo>
                  <a:lnTo>
                    <a:pt x="76010" y="110524"/>
                  </a:lnTo>
                  <a:close/>
                </a:path>
                <a:path w="114300" h="666750">
                  <a:moveTo>
                    <a:pt x="114249" y="57276"/>
                  </a:moveTo>
                  <a:lnTo>
                    <a:pt x="76148" y="57276"/>
                  </a:lnTo>
                  <a:lnTo>
                    <a:pt x="76091" y="79242"/>
                  </a:lnTo>
                  <a:lnTo>
                    <a:pt x="76010" y="110524"/>
                  </a:lnTo>
                  <a:lnTo>
                    <a:pt x="79209" y="109890"/>
                  </a:lnTo>
                  <a:lnTo>
                    <a:pt x="97409" y="97694"/>
                  </a:lnTo>
                  <a:lnTo>
                    <a:pt x="109703" y="79545"/>
                  </a:lnTo>
                  <a:lnTo>
                    <a:pt x="114249" y="57276"/>
                  </a:lnTo>
                  <a:close/>
                </a:path>
                <a:path w="114300" h="666750">
                  <a:moveTo>
                    <a:pt x="57251" y="0"/>
                  </a:moveTo>
                  <a:lnTo>
                    <a:pt x="34991" y="4409"/>
                  </a:lnTo>
                  <a:lnTo>
                    <a:pt x="16794" y="16605"/>
                  </a:lnTo>
                  <a:lnTo>
                    <a:pt x="4500" y="34754"/>
                  </a:lnTo>
                  <a:lnTo>
                    <a:pt x="0" y="57276"/>
                  </a:lnTo>
                  <a:lnTo>
                    <a:pt x="4384" y="79242"/>
                  </a:lnTo>
                  <a:lnTo>
                    <a:pt x="16584" y="97424"/>
                  </a:lnTo>
                  <a:lnTo>
                    <a:pt x="34716" y="109726"/>
                  </a:lnTo>
                  <a:lnTo>
                    <a:pt x="37910" y="110383"/>
                  </a:lnTo>
                  <a:lnTo>
                    <a:pt x="37991" y="79242"/>
                  </a:lnTo>
                  <a:lnTo>
                    <a:pt x="38048" y="57276"/>
                  </a:lnTo>
                  <a:lnTo>
                    <a:pt x="114249" y="57276"/>
                  </a:lnTo>
                  <a:lnTo>
                    <a:pt x="109813" y="35057"/>
                  </a:lnTo>
                  <a:lnTo>
                    <a:pt x="97613" y="16875"/>
                  </a:lnTo>
                  <a:lnTo>
                    <a:pt x="79482" y="4573"/>
                  </a:lnTo>
                  <a:lnTo>
                    <a:pt x="572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6666" y="2774632"/>
              <a:ext cx="2083689" cy="42271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49071" y="2875914"/>
              <a:ext cx="1829435" cy="171450"/>
            </a:xfrm>
            <a:custGeom>
              <a:avLst/>
              <a:gdLst/>
              <a:ahLst/>
              <a:cxnLst/>
              <a:rect l="l" t="t" r="r" b="b"/>
              <a:pathLst>
                <a:path w="1829435" h="171450">
                  <a:moveTo>
                    <a:pt x="1720619" y="105057"/>
                  </a:moveTo>
                  <a:lnTo>
                    <a:pt x="1666824" y="135636"/>
                  </a:lnTo>
                  <a:lnTo>
                    <a:pt x="1661123" y="140614"/>
                  </a:lnTo>
                  <a:lnTo>
                    <a:pt x="1657886" y="147177"/>
                  </a:lnTo>
                  <a:lnTo>
                    <a:pt x="1657340" y="154477"/>
                  </a:lnTo>
                  <a:lnTo>
                    <a:pt x="1659712" y="161671"/>
                  </a:lnTo>
                  <a:lnTo>
                    <a:pt x="1664690" y="167372"/>
                  </a:lnTo>
                  <a:lnTo>
                    <a:pt x="1671253" y="170608"/>
                  </a:lnTo>
                  <a:lnTo>
                    <a:pt x="1678553" y="171154"/>
                  </a:lnTo>
                  <a:lnTo>
                    <a:pt x="1685747" y="168783"/>
                  </a:lnTo>
                  <a:lnTo>
                    <a:pt x="1796350" y="105790"/>
                  </a:lnTo>
                  <a:lnTo>
                    <a:pt x="1791030" y="105790"/>
                  </a:lnTo>
                  <a:lnTo>
                    <a:pt x="1720619" y="105057"/>
                  </a:lnTo>
                  <a:close/>
                </a:path>
                <a:path w="1829435" h="171450">
                  <a:moveTo>
                    <a:pt x="1753501" y="86365"/>
                  </a:moveTo>
                  <a:lnTo>
                    <a:pt x="1720619" y="105057"/>
                  </a:lnTo>
                  <a:lnTo>
                    <a:pt x="1791030" y="105790"/>
                  </a:lnTo>
                  <a:lnTo>
                    <a:pt x="1791065" y="103124"/>
                  </a:lnTo>
                  <a:lnTo>
                    <a:pt x="1781505" y="103124"/>
                  </a:lnTo>
                  <a:lnTo>
                    <a:pt x="1753501" y="86365"/>
                  </a:lnTo>
                  <a:close/>
                </a:path>
                <a:path w="1829435" h="171450">
                  <a:moveTo>
                    <a:pt x="1680276" y="0"/>
                  </a:moveTo>
                  <a:lnTo>
                    <a:pt x="1672999" y="412"/>
                  </a:lnTo>
                  <a:lnTo>
                    <a:pt x="1666413" y="3540"/>
                  </a:lnTo>
                  <a:lnTo>
                    <a:pt x="1661363" y="9144"/>
                  </a:lnTo>
                  <a:lnTo>
                    <a:pt x="1658805" y="16265"/>
                  </a:lnTo>
                  <a:lnTo>
                    <a:pt x="1659188" y="23542"/>
                  </a:lnTo>
                  <a:lnTo>
                    <a:pt x="1662309" y="30128"/>
                  </a:lnTo>
                  <a:lnTo>
                    <a:pt x="1667967" y="35179"/>
                  </a:lnTo>
                  <a:lnTo>
                    <a:pt x="1721068" y="66956"/>
                  </a:lnTo>
                  <a:lnTo>
                    <a:pt x="1791538" y="67690"/>
                  </a:lnTo>
                  <a:lnTo>
                    <a:pt x="1791065" y="103124"/>
                  </a:lnTo>
                  <a:lnTo>
                    <a:pt x="1791030" y="105790"/>
                  </a:lnTo>
                  <a:lnTo>
                    <a:pt x="1796350" y="105790"/>
                  </a:lnTo>
                  <a:lnTo>
                    <a:pt x="1829130" y="87122"/>
                  </a:lnTo>
                  <a:lnTo>
                    <a:pt x="1687398" y="2539"/>
                  </a:lnTo>
                  <a:lnTo>
                    <a:pt x="1680276" y="0"/>
                  </a:lnTo>
                  <a:close/>
                </a:path>
                <a:path w="1829435" h="171450">
                  <a:moveTo>
                    <a:pt x="406" y="49022"/>
                  </a:moveTo>
                  <a:lnTo>
                    <a:pt x="8" y="86365"/>
                  </a:lnTo>
                  <a:lnTo>
                    <a:pt x="0" y="87122"/>
                  </a:lnTo>
                  <a:lnTo>
                    <a:pt x="1720619" y="105057"/>
                  </a:lnTo>
                  <a:lnTo>
                    <a:pt x="1753501" y="86365"/>
                  </a:lnTo>
                  <a:lnTo>
                    <a:pt x="1721068" y="66956"/>
                  </a:lnTo>
                  <a:lnTo>
                    <a:pt x="406" y="49022"/>
                  </a:lnTo>
                  <a:close/>
                </a:path>
                <a:path w="1829435" h="171450">
                  <a:moveTo>
                    <a:pt x="1781886" y="70231"/>
                  </a:moveTo>
                  <a:lnTo>
                    <a:pt x="1753501" y="86365"/>
                  </a:lnTo>
                  <a:lnTo>
                    <a:pt x="1781505" y="103124"/>
                  </a:lnTo>
                  <a:lnTo>
                    <a:pt x="1781886" y="70231"/>
                  </a:lnTo>
                  <a:close/>
                </a:path>
                <a:path w="1829435" h="171450">
                  <a:moveTo>
                    <a:pt x="1791504" y="70231"/>
                  </a:moveTo>
                  <a:lnTo>
                    <a:pt x="1781886" y="70231"/>
                  </a:lnTo>
                  <a:lnTo>
                    <a:pt x="1781505" y="103124"/>
                  </a:lnTo>
                  <a:lnTo>
                    <a:pt x="1791065" y="103124"/>
                  </a:lnTo>
                  <a:lnTo>
                    <a:pt x="1791504" y="70231"/>
                  </a:lnTo>
                  <a:close/>
                </a:path>
                <a:path w="1829435" h="171450">
                  <a:moveTo>
                    <a:pt x="1721068" y="66956"/>
                  </a:moveTo>
                  <a:lnTo>
                    <a:pt x="1753501" y="86365"/>
                  </a:lnTo>
                  <a:lnTo>
                    <a:pt x="1781886" y="70231"/>
                  </a:lnTo>
                  <a:lnTo>
                    <a:pt x="1791504" y="70231"/>
                  </a:lnTo>
                  <a:lnTo>
                    <a:pt x="1791538" y="67690"/>
                  </a:lnTo>
                  <a:lnTo>
                    <a:pt x="1721068" y="669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10436" y="2317432"/>
              <a:ext cx="863434" cy="42271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752600" y="2419931"/>
              <a:ext cx="610235" cy="171450"/>
            </a:xfrm>
            <a:custGeom>
              <a:avLst/>
              <a:gdLst/>
              <a:ahLst/>
              <a:cxnLst/>
              <a:rect l="l" t="t" r="r" b="b"/>
              <a:pathLst>
                <a:path w="610235" h="171450">
                  <a:moveTo>
                    <a:pt x="501324" y="104656"/>
                  </a:moveTo>
                  <a:lnTo>
                    <a:pt x="447801" y="135689"/>
                  </a:lnTo>
                  <a:lnTo>
                    <a:pt x="442176" y="140721"/>
                  </a:lnTo>
                  <a:lnTo>
                    <a:pt x="438991" y="147278"/>
                  </a:lnTo>
                  <a:lnTo>
                    <a:pt x="438497" y="154549"/>
                  </a:lnTo>
                  <a:lnTo>
                    <a:pt x="440944" y="161724"/>
                  </a:lnTo>
                  <a:lnTo>
                    <a:pt x="445922" y="167405"/>
                  </a:lnTo>
                  <a:lnTo>
                    <a:pt x="452485" y="170598"/>
                  </a:lnTo>
                  <a:lnTo>
                    <a:pt x="459785" y="171100"/>
                  </a:lnTo>
                  <a:lnTo>
                    <a:pt x="466979" y="168709"/>
                  </a:lnTo>
                  <a:lnTo>
                    <a:pt x="577105" y="104828"/>
                  </a:lnTo>
                  <a:lnTo>
                    <a:pt x="501324" y="104656"/>
                  </a:lnTo>
                  <a:close/>
                </a:path>
                <a:path w="610235" h="171450">
                  <a:moveTo>
                    <a:pt x="534000" y="85709"/>
                  </a:moveTo>
                  <a:lnTo>
                    <a:pt x="501324" y="104656"/>
                  </a:lnTo>
                  <a:lnTo>
                    <a:pt x="571881" y="104828"/>
                  </a:lnTo>
                  <a:lnTo>
                    <a:pt x="571881" y="102288"/>
                  </a:lnTo>
                  <a:lnTo>
                    <a:pt x="562229" y="102288"/>
                  </a:lnTo>
                  <a:lnTo>
                    <a:pt x="534000" y="85709"/>
                  </a:lnTo>
                  <a:close/>
                </a:path>
                <a:path w="610235" h="171450">
                  <a:moveTo>
                    <a:pt x="460238" y="0"/>
                  </a:moveTo>
                  <a:lnTo>
                    <a:pt x="452961" y="450"/>
                  </a:lnTo>
                  <a:lnTo>
                    <a:pt x="446375" y="3591"/>
                  </a:lnTo>
                  <a:lnTo>
                    <a:pt x="441325" y="9197"/>
                  </a:lnTo>
                  <a:lnTo>
                    <a:pt x="438858" y="16319"/>
                  </a:lnTo>
                  <a:lnTo>
                    <a:pt x="439308" y="23596"/>
                  </a:lnTo>
                  <a:lnTo>
                    <a:pt x="442450" y="30182"/>
                  </a:lnTo>
                  <a:lnTo>
                    <a:pt x="448056" y="35232"/>
                  </a:lnTo>
                  <a:lnTo>
                    <a:pt x="501389" y="66556"/>
                  </a:lnTo>
                  <a:lnTo>
                    <a:pt x="571881" y="66728"/>
                  </a:lnTo>
                  <a:lnTo>
                    <a:pt x="571881" y="104828"/>
                  </a:lnTo>
                  <a:lnTo>
                    <a:pt x="577105" y="104828"/>
                  </a:lnTo>
                  <a:lnTo>
                    <a:pt x="609726" y="85905"/>
                  </a:lnTo>
                  <a:lnTo>
                    <a:pt x="467360" y="2466"/>
                  </a:lnTo>
                  <a:lnTo>
                    <a:pt x="460238" y="0"/>
                  </a:lnTo>
                  <a:close/>
                </a:path>
                <a:path w="610235" h="171450">
                  <a:moveTo>
                    <a:pt x="0" y="65331"/>
                  </a:moveTo>
                  <a:lnTo>
                    <a:pt x="0" y="103431"/>
                  </a:lnTo>
                  <a:lnTo>
                    <a:pt x="501324" y="104656"/>
                  </a:lnTo>
                  <a:lnTo>
                    <a:pt x="534000" y="85709"/>
                  </a:lnTo>
                  <a:lnTo>
                    <a:pt x="501389" y="66556"/>
                  </a:lnTo>
                  <a:lnTo>
                    <a:pt x="0" y="65331"/>
                  </a:lnTo>
                  <a:close/>
                </a:path>
                <a:path w="610235" h="171450">
                  <a:moveTo>
                    <a:pt x="562356" y="69268"/>
                  </a:moveTo>
                  <a:lnTo>
                    <a:pt x="534000" y="85709"/>
                  </a:lnTo>
                  <a:lnTo>
                    <a:pt x="562229" y="102288"/>
                  </a:lnTo>
                  <a:lnTo>
                    <a:pt x="562356" y="69268"/>
                  </a:lnTo>
                  <a:close/>
                </a:path>
                <a:path w="610235" h="171450">
                  <a:moveTo>
                    <a:pt x="571881" y="69268"/>
                  </a:moveTo>
                  <a:lnTo>
                    <a:pt x="562356" y="69268"/>
                  </a:lnTo>
                  <a:lnTo>
                    <a:pt x="562229" y="102288"/>
                  </a:lnTo>
                  <a:lnTo>
                    <a:pt x="571881" y="102288"/>
                  </a:lnTo>
                  <a:lnTo>
                    <a:pt x="571881" y="69268"/>
                  </a:lnTo>
                  <a:close/>
                </a:path>
                <a:path w="610235" h="171450">
                  <a:moveTo>
                    <a:pt x="501389" y="66556"/>
                  </a:moveTo>
                  <a:lnTo>
                    <a:pt x="534000" y="85709"/>
                  </a:lnTo>
                  <a:lnTo>
                    <a:pt x="562356" y="69268"/>
                  </a:lnTo>
                  <a:lnTo>
                    <a:pt x="571881" y="69268"/>
                  </a:lnTo>
                  <a:lnTo>
                    <a:pt x="571881" y="66728"/>
                  </a:lnTo>
                  <a:lnTo>
                    <a:pt x="501389" y="665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00200" y="2353436"/>
              <a:ext cx="152400" cy="228600"/>
            </a:xfrm>
            <a:custGeom>
              <a:avLst/>
              <a:gdLst/>
              <a:ahLst/>
              <a:cxnLst/>
              <a:rect l="l" t="t" r="r" b="b"/>
              <a:pathLst>
                <a:path w="152400" h="228600">
                  <a:moveTo>
                    <a:pt x="0" y="114300"/>
                  </a:moveTo>
                  <a:lnTo>
                    <a:pt x="5994" y="69812"/>
                  </a:lnTo>
                  <a:lnTo>
                    <a:pt x="22336" y="33480"/>
                  </a:lnTo>
                  <a:lnTo>
                    <a:pt x="46559" y="8983"/>
                  </a:lnTo>
                  <a:lnTo>
                    <a:pt x="76200" y="0"/>
                  </a:lnTo>
                  <a:lnTo>
                    <a:pt x="105840" y="8983"/>
                  </a:lnTo>
                  <a:lnTo>
                    <a:pt x="130063" y="33480"/>
                  </a:lnTo>
                  <a:lnTo>
                    <a:pt x="146405" y="69812"/>
                  </a:lnTo>
                  <a:lnTo>
                    <a:pt x="152400" y="114300"/>
                  </a:lnTo>
                  <a:lnTo>
                    <a:pt x="146405" y="158787"/>
                  </a:lnTo>
                  <a:lnTo>
                    <a:pt x="130063" y="195119"/>
                  </a:lnTo>
                  <a:lnTo>
                    <a:pt x="105840" y="219616"/>
                  </a:lnTo>
                  <a:lnTo>
                    <a:pt x="76200" y="228600"/>
                  </a:lnTo>
                  <a:lnTo>
                    <a:pt x="46559" y="219616"/>
                  </a:lnTo>
                  <a:lnTo>
                    <a:pt x="22336" y="195119"/>
                  </a:lnTo>
                  <a:lnTo>
                    <a:pt x="5994" y="158787"/>
                  </a:lnTo>
                  <a:lnTo>
                    <a:pt x="0" y="114300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362199" y="2296286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304800" y="0"/>
                  </a:lnTo>
                  <a:lnTo>
                    <a:pt x="346146" y="3824"/>
                  </a:lnTo>
                  <a:lnTo>
                    <a:pt x="385806" y="14966"/>
                  </a:lnTo>
                  <a:lnTo>
                    <a:pt x="423416" y="32926"/>
                  </a:lnTo>
                  <a:lnTo>
                    <a:pt x="458611" y="57206"/>
                  </a:lnTo>
                  <a:lnTo>
                    <a:pt x="491028" y="87306"/>
                  </a:lnTo>
                  <a:lnTo>
                    <a:pt x="520303" y="122729"/>
                  </a:lnTo>
                  <a:lnTo>
                    <a:pt x="546072" y="162975"/>
                  </a:lnTo>
                  <a:lnTo>
                    <a:pt x="567972" y="207546"/>
                  </a:lnTo>
                  <a:lnTo>
                    <a:pt x="585638" y="255942"/>
                  </a:lnTo>
                  <a:lnTo>
                    <a:pt x="598707" y="307666"/>
                  </a:lnTo>
                  <a:lnTo>
                    <a:pt x="606816" y="362218"/>
                  </a:lnTo>
                  <a:lnTo>
                    <a:pt x="609600" y="419100"/>
                  </a:lnTo>
                  <a:lnTo>
                    <a:pt x="606816" y="475981"/>
                  </a:lnTo>
                  <a:lnTo>
                    <a:pt x="598707" y="530533"/>
                  </a:lnTo>
                  <a:lnTo>
                    <a:pt x="585638" y="582257"/>
                  </a:lnTo>
                  <a:lnTo>
                    <a:pt x="567972" y="630653"/>
                  </a:lnTo>
                  <a:lnTo>
                    <a:pt x="546072" y="675224"/>
                  </a:lnTo>
                  <a:lnTo>
                    <a:pt x="520303" y="715470"/>
                  </a:lnTo>
                  <a:lnTo>
                    <a:pt x="491028" y="750893"/>
                  </a:lnTo>
                  <a:lnTo>
                    <a:pt x="458611" y="780993"/>
                  </a:lnTo>
                  <a:lnTo>
                    <a:pt x="423416" y="805273"/>
                  </a:lnTo>
                  <a:lnTo>
                    <a:pt x="385806" y="823233"/>
                  </a:lnTo>
                  <a:lnTo>
                    <a:pt x="346146" y="834375"/>
                  </a:lnTo>
                  <a:lnTo>
                    <a:pt x="3048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539220" y="2034700"/>
              <a:ext cx="607173" cy="22973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572000" y="2040455"/>
              <a:ext cx="549910" cy="171450"/>
            </a:xfrm>
            <a:custGeom>
              <a:avLst/>
              <a:gdLst/>
              <a:ahLst/>
              <a:cxnLst/>
              <a:rect l="l" t="t" r="r" b="b"/>
              <a:pathLst>
                <a:path w="549910" h="171450">
                  <a:moveTo>
                    <a:pt x="440947" y="104745"/>
                  </a:moveTo>
                  <a:lnTo>
                    <a:pt x="387476" y="135689"/>
                  </a:lnTo>
                  <a:lnTo>
                    <a:pt x="381851" y="140739"/>
                  </a:lnTo>
                  <a:lnTo>
                    <a:pt x="378666" y="147325"/>
                  </a:lnTo>
                  <a:lnTo>
                    <a:pt x="378172" y="154602"/>
                  </a:lnTo>
                  <a:lnTo>
                    <a:pt x="380619" y="161724"/>
                  </a:lnTo>
                  <a:lnTo>
                    <a:pt x="385597" y="167405"/>
                  </a:lnTo>
                  <a:lnTo>
                    <a:pt x="392160" y="170598"/>
                  </a:lnTo>
                  <a:lnTo>
                    <a:pt x="399460" y="171100"/>
                  </a:lnTo>
                  <a:lnTo>
                    <a:pt x="406653" y="168709"/>
                  </a:lnTo>
                  <a:lnTo>
                    <a:pt x="516730" y="104955"/>
                  </a:lnTo>
                  <a:lnTo>
                    <a:pt x="511555" y="104955"/>
                  </a:lnTo>
                  <a:lnTo>
                    <a:pt x="440947" y="104745"/>
                  </a:lnTo>
                  <a:close/>
                </a:path>
                <a:path w="549910" h="171450">
                  <a:moveTo>
                    <a:pt x="473773" y="85748"/>
                  </a:moveTo>
                  <a:lnTo>
                    <a:pt x="440947" y="104745"/>
                  </a:lnTo>
                  <a:lnTo>
                    <a:pt x="511555" y="104955"/>
                  </a:lnTo>
                  <a:lnTo>
                    <a:pt x="511555" y="102288"/>
                  </a:lnTo>
                  <a:lnTo>
                    <a:pt x="501903" y="102288"/>
                  </a:lnTo>
                  <a:lnTo>
                    <a:pt x="473773" y="85748"/>
                  </a:lnTo>
                  <a:close/>
                </a:path>
                <a:path w="549910" h="171450">
                  <a:moveTo>
                    <a:pt x="399913" y="0"/>
                  </a:moveTo>
                  <a:lnTo>
                    <a:pt x="392636" y="450"/>
                  </a:lnTo>
                  <a:lnTo>
                    <a:pt x="386050" y="3591"/>
                  </a:lnTo>
                  <a:lnTo>
                    <a:pt x="381000" y="9197"/>
                  </a:lnTo>
                  <a:lnTo>
                    <a:pt x="378535" y="16373"/>
                  </a:lnTo>
                  <a:lnTo>
                    <a:pt x="378999" y="23643"/>
                  </a:lnTo>
                  <a:lnTo>
                    <a:pt x="382178" y="30200"/>
                  </a:lnTo>
                  <a:lnTo>
                    <a:pt x="387858" y="35232"/>
                  </a:lnTo>
                  <a:lnTo>
                    <a:pt x="441285" y="66646"/>
                  </a:lnTo>
                  <a:lnTo>
                    <a:pt x="511555" y="66855"/>
                  </a:lnTo>
                  <a:lnTo>
                    <a:pt x="511555" y="104955"/>
                  </a:lnTo>
                  <a:lnTo>
                    <a:pt x="516730" y="104955"/>
                  </a:lnTo>
                  <a:lnTo>
                    <a:pt x="549401" y="86032"/>
                  </a:lnTo>
                  <a:lnTo>
                    <a:pt x="407035" y="2466"/>
                  </a:lnTo>
                  <a:lnTo>
                    <a:pt x="399913" y="0"/>
                  </a:lnTo>
                  <a:close/>
                </a:path>
                <a:path w="549910" h="171450">
                  <a:moveTo>
                    <a:pt x="0" y="65331"/>
                  </a:moveTo>
                  <a:lnTo>
                    <a:pt x="0" y="103431"/>
                  </a:lnTo>
                  <a:lnTo>
                    <a:pt x="440947" y="104745"/>
                  </a:lnTo>
                  <a:lnTo>
                    <a:pt x="473773" y="85748"/>
                  </a:lnTo>
                  <a:lnTo>
                    <a:pt x="441285" y="66646"/>
                  </a:lnTo>
                  <a:lnTo>
                    <a:pt x="0" y="65331"/>
                  </a:lnTo>
                  <a:close/>
                </a:path>
                <a:path w="549910" h="171450">
                  <a:moveTo>
                    <a:pt x="502030" y="69395"/>
                  </a:moveTo>
                  <a:lnTo>
                    <a:pt x="473773" y="85748"/>
                  </a:lnTo>
                  <a:lnTo>
                    <a:pt x="501903" y="102288"/>
                  </a:lnTo>
                  <a:lnTo>
                    <a:pt x="502030" y="69395"/>
                  </a:lnTo>
                  <a:close/>
                </a:path>
                <a:path w="549910" h="171450">
                  <a:moveTo>
                    <a:pt x="511555" y="69395"/>
                  </a:moveTo>
                  <a:lnTo>
                    <a:pt x="502030" y="69395"/>
                  </a:lnTo>
                  <a:lnTo>
                    <a:pt x="501903" y="102288"/>
                  </a:lnTo>
                  <a:lnTo>
                    <a:pt x="511555" y="102288"/>
                  </a:lnTo>
                  <a:lnTo>
                    <a:pt x="511555" y="69395"/>
                  </a:lnTo>
                  <a:close/>
                </a:path>
                <a:path w="549910" h="171450">
                  <a:moveTo>
                    <a:pt x="441285" y="66646"/>
                  </a:moveTo>
                  <a:lnTo>
                    <a:pt x="473773" y="85748"/>
                  </a:lnTo>
                  <a:lnTo>
                    <a:pt x="502030" y="69395"/>
                  </a:lnTo>
                  <a:lnTo>
                    <a:pt x="511555" y="69395"/>
                  </a:lnTo>
                  <a:lnTo>
                    <a:pt x="511555" y="66855"/>
                  </a:lnTo>
                  <a:lnTo>
                    <a:pt x="441285" y="666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3120" y="1672907"/>
              <a:ext cx="3362325" cy="42271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625462" y="1775662"/>
              <a:ext cx="3108960" cy="171450"/>
            </a:xfrm>
            <a:custGeom>
              <a:avLst/>
              <a:gdLst/>
              <a:ahLst/>
              <a:cxnLst/>
              <a:rect l="l" t="t" r="r" b="b"/>
              <a:pathLst>
                <a:path w="3108960" h="171450">
                  <a:moveTo>
                    <a:pt x="3060966" y="69139"/>
                  </a:moveTo>
                  <a:lnTo>
                    <a:pt x="2946666" y="135814"/>
                  </a:lnTo>
                  <a:lnTo>
                    <a:pt x="2941040" y="140846"/>
                  </a:lnTo>
                  <a:lnTo>
                    <a:pt x="2937856" y="147403"/>
                  </a:lnTo>
                  <a:lnTo>
                    <a:pt x="2937361" y="154674"/>
                  </a:lnTo>
                  <a:lnTo>
                    <a:pt x="2939808" y="161849"/>
                  </a:lnTo>
                  <a:lnTo>
                    <a:pt x="2944858" y="167475"/>
                  </a:lnTo>
                  <a:lnTo>
                    <a:pt x="2951445" y="170660"/>
                  </a:lnTo>
                  <a:lnTo>
                    <a:pt x="2958721" y="171154"/>
                  </a:lnTo>
                  <a:lnTo>
                    <a:pt x="2965843" y="168707"/>
                  </a:lnTo>
                  <a:lnTo>
                    <a:pt x="3075753" y="104699"/>
                  </a:lnTo>
                  <a:lnTo>
                    <a:pt x="3070618" y="104699"/>
                  </a:lnTo>
                  <a:lnTo>
                    <a:pt x="3070618" y="102032"/>
                  </a:lnTo>
                  <a:lnTo>
                    <a:pt x="3060966" y="102032"/>
                  </a:lnTo>
                  <a:lnTo>
                    <a:pt x="3032912" y="85649"/>
                  </a:lnTo>
                  <a:lnTo>
                    <a:pt x="3060966" y="85649"/>
                  </a:lnTo>
                  <a:lnTo>
                    <a:pt x="3060966" y="69139"/>
                  </a:lnTo>
                  <a:close/>
                </a:path>
                <a:path w="3108960" h="171450">
                  <a:moveTo>
                    <a:pt x="25" y="65075"/>
                  </a:moveTo>
                  <a:lnTo>
                    <a:pt x="0" y="103175"/>
                  </a:lnTo>
                  <a:lnTo>
                    <a:pt x="3070618" y="104699"/>
                  </a:lnTo>
                  <a:lnTo>
                    <a:pt x="3000006" y="104699"/>
                  </a:lnTo>
                  <a:lnTo>
                    <a:pt x="3032663" y="85649"/>
                  </a:lnTo>
                  <a:lnTo>
                    <a:pt x="3032912" y="85649"/>
                  </a:lnTo>
                  <a:lnTo>
                    <a:pt x="3000291" y="66599"/>
                  </a:lnTo>
                  <a:lnTo>
                    <a:pt x="3070618" y="66599"/>
                  </a:lnTo>
                  <a:lnTo>
                    <a:pt x="25" y="65075"/>
                  </a:lnTo>
                  <a:close/>
                </a:path>
                <a:path w="3108960" h="171450">
                  <a:moveTo>
                    <a:pt x="3075832" y="66599"/>
                  </a:moveTo>
                  <a:lnTo>
                    <a:pt x="3070618" y="66599"/>
                  </a:lnTo>
                  <a:lnTo>
                    <a:pt x="3070618" y="104699"/>
                  </a:lnTo>
                  <a:lnTo>
                    <a:pt x="3075753" y="104699"/>
                  </a:lnTo>
                  <a:lnTo>
                    <a:pt x="3108464" y="85649"/>
                  </a:lnTo>
                  <a:lnTo>
                    <a:pt x="3075832" y="66599"/>
                  </a:lnTo>
                  <a:close/>
                </a:path>
                <a:path w="3108960" h="171450">
                  <a:moveTo>
                    <a:pt x="3060966" y="85649"/>
                  </a:moveTo>
                  <a:lnTo>
                    <a:pt x="3032912" y="85649"/>
                  </a:lnTo>
                  <a:lnTo>
                    <a:pt x="3060966" y="102032"/>
                  </a:lnTo>
                  <a:lnTo>
                    <a:pt x="3060966" y="85649"/>
                  </a:lnTo>
                  <a:close/>
                </a:path>
                <a:path w="3108960" h="171450">
                  <a:moveTo>
                    <a:pt x="3070618" y="69139"/>
                  </a:moveTo>
                  <a:lnTo>
                    <a:pt x="3060966" y="69139"/>
                  </a:lnTo>
                  <a:lnTo>
                    <a:pt x="3060966" y="102032"/>
                  </a:lnTo>
                  <a:lnTo>
                    <a:pt x="3070618" y="102032"/>
                  </a:lnTo>
                  <a:lnTo>
                    <a:pt x="3070618" y="69139"/>
                  </a:lnTo>
                  <a:close/>
                </a:path>
                <a:path w="3108960" h="171450">
                  <a:moveTo>
                    <a:pt x="2958795" y="0"/>
                  </a:moveTo>
                  <a:lnTo>
                    <a:pt x="2951524" y="464"/>
                  </a:lnTo>
                  <a:lnTo>
                    <a:pt x="2944968" y="3643"/>
                  </a:lnTo>
                  <a:lnTo>
                    <a:pt x="2939935" y="9322"/>
                  </a:lnTo>
                  <a:lnTo>
                    <a:pt x="2937471" y="16444"/>
                  </a:lnTo>
                  <a:lnTo>
                    <a:pt x="2937935" y="23721"/>
                  </a:lnTo>
                  <a:lnTo>
                    <a:pt x="2941114" y="30307"/>
                  </a:lnTo>
                  <a:lnTo>
                    <a:pt x="2946793" y="35357"/>
                  </a:lnTo>
                  <a:lnTo>
                    <a:pt x="3032912" y="85649"/>
                  </a:lnTo>
                  <a:lnTo>
                    <a:pt x="3032663" y="85649"/>
                  </a:lnTo>
                  <a:lnTo>
                    <a:pt x="3060966" y="69139"/>
                  </a:lnTo>
                  <a:lnTo>
                    <a:pt x="3070618" y="69139"/>
                  </a:lnTo>
                  <a:lnTo>
                    <a:pt x="3070618" y="66599"/>
                  </a:lnTo>
                  <a:lnTo>
                    <a:pt x="3075832" y="66599"/>
                  </a:lnTo>
                  <a:lnTo>
                    <a:pt x="2965970" y="2464"/>
                  </a:lnTo>
                  <a:lnTo>
                    <a:pt x="29587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549649" y="2100148"/>
              <a:ext cx="1109268" cy="54564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3602736" y="2130297"/>
              <a:ext cx="987425" cy="422275"/>
            </a:xfrm>
            <a:custGeom>
              <a:avLst/>
              <a:gdLst/>
              <a:ahLst/>
              <a:cxnLst/>
              <a:rect l="l" t="t" r="r" b="b"/>
              <a:pathLst>
                <a:path w="987425" h="422275">
                  <a:moveTo>
                    <a:pt x="987425" y="0"/>
                  </a:moveTo>
                  <a:lnTo>
                    <a:pt x="967519" y="42032"/>
                  </a:lnTo>
                  <a:lnTo>
                    <a:pt x="945039" y="82117"/>
                  </a:lnTo>
                  <a:lnTo>
                    <a:pt x="920108" y="120209"/>
                  </a:lnTo>
                  <a:lnTo>
                    <a:pt x="892849" y="156262"/>
                  </a:lnTo>
                  <a:lnTo>
                    <a:pt x="863384" y="190231"/>
                  </a:lnTo>
                  <a:lnTo>
                    <a:pt x="831836" y="222072"/>
                  </a:lnTo>
                  <a:lnTo>
                    <a:pt x="798328" y="251740"/>
                  </a:lnTo>
                  <a:lnTo>
                    <a:pt x="762983" y="279189"/>
                  </a:lnTo>
                  <a:lnTo>
                    <a:pt x="725923" y="304374"/>
                  </a:lnTo>
                  <a:lnTo>
                    <a:pt x="687272" y="327251"/>
                  </a:lnTo>
                  <a:lnTo>
                    <a:pt x="647151" y="347774"/>
                  </a:lnTo>
                  <a:lnTo>
                    <a:pt x="605685" y="365898"/>
                  </a:lnTo>
                  <a:lnTo>
                    <a:pt x="562995" y="381578"/>
                  </a:lnTo>
                  <a:lnTo>
                    <a:pt x="519205" y="394769"/>
                  </a:lnTo>
                  <a:lnTo>
                    <a:pt x="474437" y="405426"/>
                  </a:lnTo>
                  <a:lnTo>
                    <a:pt x="428814" y="413504"/>
                  </a:lnTo>
                  <a:lnTo>
                    <a:pt x="382459" y="418958"/>
                  </a:lnTo>
                  <a:lnTo>
                    <a:pt x="335495" y="421743"/>
                  </a:lnTo>
                  <a:lnTo>
                    <a:pt x="288044" y="421813"/>
                  </a:lnTo>
                  <a:lnTo>
                    <a:pt x="240230" y="419124"/>
                  </a:lnTo>
                  <a:lnTo>
                    <a:pt x="192174" y="413630"/>
                  </a:lnTo>
                  <a:lnTo>
                    <a:pt x="144001" y="405288"/>
                  </a:lnTo>
                  <a:lnTo>
                    <a:pt x="95832" y="394050"/>
                  </a:lnTo>
                  <a:lnTo>
                    <a:pt x="47791" y="379873"/>
                  </a:lnTo>
                  <a:lnTo>
                    <a:pt x="0" y="362712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30218" y="1579930"/>
              <a:ext cx="1118260" cy="643077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582415" y="1628159"/>
              <a:ext cx="996950" cy="524510"/>
            </a:xfrm>
            <a:custGeom>
              <a:avLst/>
              <a:gdLst/>
              <a:ahLst/>
              <a:cxnLst/>
              <a:rect l="l" t="t" r="r" b="b"/>
              <a:pathLst>
                <a:path w="996950" h="524510">
                  <a:moveTo>
                    <a:pt x="0" y="59289"/>
                  </a:moveTo>
                  <a:lnTo>
                    <a:pt x="47365" y="41612"/>
                  </a:lnTo>
                  <a:lnTo>
                    <a:pt x="95131" y="27123"/>
                  </a:lnTo>
                  <a:lnTo>
                    <a:pt x="143155" y="15769"/>
                  </a:lnTo>
                  <a:lnTo>
                    <a:pt x="191295" y="7499"/>
                  </a:lnTo>
                  <a:lnTo>
                    <a:pt x="239408" y="2259"/>
                  </a:lnTo>
                  <a:lnTo>
                    <a:pt x="287351" y="0"/>
                  </a:lnTo>
                  <a:lnTo>
                    <a:pt x="334981" y="666"/>
                  </a:lnTo>
                  <a:lnTo>
                    <a:pt x="382157" y="4208"/>
                  </a:lnTo>
                  <a:lnTo>
                    <a:pt x="428734" y="10573"/>
                  </a:lnTo>
                  <a:lnTo>
                    <a:pt x="474570" y="19708"/>
                  </a:lnTo>
                  <a:lnTo>
                    <a:pt x="519524" y="31561"/>
                  </a:lnTo>
                  <a:lnTo>
                    <a:pt x="563451" y="46081"/>
                  </a:lnTo>
                  <a:lnTo>
                    <a:pt x="606209" y="63214"/>
                  </a:lnTo>
                  <a:lnTo>
                    <a:pt x="647656" y="82910"/>
                  </a:lnTo>
                  <a:lnTo>
                    <a:pt x="687649" y="105115"/>
                  </a:lnTo>
                  <a:lnTo>
                    <a:pt x="726044" y="129778"/>
                  </a:lnTo>
                  <a:lnTo>
                    <a:pt x="762700" y="156847"/>
                  </a:lnTo>
                  <a:lnTo>
                    <a:pt x="797474" y="186269"/>
                  </a:lnTo>
                  <a:lnTo>
                    <a:pt x="830223" y="217992"/>
                  </a:lnTo>
                  <a:lnTo>
                    <a:pt x="860804" y="251964"/>
                  </a:lnTo>
                  <a:lnTo>
                    <a:pt x="889074" y="288133"/>
                  </a:lnTo>
                  <a:lnTo>
                    <a:pt x="914891" y="326447"/>
                  </a:lnTo>
                  <a:lnTo>
                    <a:pt x="938113" y="366854"/>
                  </a:lnTo>
                  <a:lnTo>
                    <a:pt x="958596" y="409301"/>
                  </a:lnTo>
                  <a:lnTo>
                    <a:pt x="980233" y="465911"/>
                  </a:lnTo>
                  <a:lnTo>
                    <a:pt x="989010" y="494883"/>
                  </a:lnTo>
                  <a:lnTo>
                    <a:pt x="996442" y="524236"/>
                  </a:lnTo>
                </a:path>
              </a:pathLst>
            </a:custGeom>
            <a:ln w="571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554221" y="1621878"/>
              <a:ext cx="310299" cy="98035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616071" y="1661794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4" h="857885">
                  <a:moveTo>
                    <a:pt x="0" y="0"/>
                  </a:moveTo>
                  <a:lnTo>
                    <a:pt x="32876" y="33113"/>
                  </a:lnTo>
                  <a:lnTo>
                    <a:pt x="62392" y="68395"/>
                  </a:lnTo>
                  <a:lnTo>
                    <a:pt x="88542" y="105656"/>
                  </a:lnTo>
                  <a:lnTo>
                    <a:pt x="111324" y="144705"/>
                  </a:lnTo>
                  <a:lnTo>
                    <a:pt x="130734" y="185354"/>
                  </a:lnTo>
                  <a:lnTo>
                    <a:pt x="146770" y="227412"/>
                  </a:lnTo>
                  <a:lnTo>
                    <a:pt x="159428" y="270689"/>
                  </a:lnTo>
                  <a:lnTo>
                    <a:pt x="168704" y="314996"/>
                  </a:lnTo>
                  <a:lnTo>
                    <a:pt x="174596" y="360143"/>
                  </a:lnTo>
                  <a:lnTo>
                    <a:pt x="177101" y="405939"/>
                  </a:lnTo>
                  <a:lnTo>
                    <a:pt x="176215" y="452196"/>
                  </a:lnTo>
                  <a:lnTo>
                    <a:pt x="171934" y="498722"/>
                  </a:lnTo>
                  <a:lnTo>
                    <a:pt x="164256" y="545330"/>
                  </a:lnTo>
                  <a:lnTo>
                    <a:pt x="153178" y="591827"/>
                  </a:lnTo>
                  <a:lnTo>
                    <a:pt x="138695" y="638026"/>
                  </a:lnTo>
                  <a:lnTo>
                    <a:pt x="120806" y="683735"/>
                  </a:lnTo>
                  <a:lnTo>
                    <a:pt x="99506" y="728765"/>
                  </a:lnTo>
                  <a:lnTo>
                    <a:pt x="74793" y="772927"/>
                  </a:lnTo>
                  <a:lnTo>
                    <a:pt x="46663" y="816030"/>
                  </a:lnTo>
                  <a:lnTo>
                    <a:pt x="15112" y="857884"/>
                  </a:lnTo>
                </a:path>
              </a:pathLst>
            </a:custGeom>
            <a:ln w="571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594479" y="1711883"/>
              <a:ext cx="440715" cy="383743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307492" y="2829445"/>
            <a:ext cx="14478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727828" y="1762086"/>
            <a:ext cx="15240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83641" y="1684540"/>
            <a:ext cx="1784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35" dirty="0">
                <a:latin typeface="Cambria"/>
                <a:cs typeface="Cambria"/>
              </a:rPr>
              <a:t>X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604764" y="1998141"/>
            <a:ext cx="3192145" cy="1060450"/>
            <a:chOff x="5604764" y="1998141"/>
            <a:chExt cx="3192145" cy="1060450"/>
          </a:xfrm>
        </p:grpSpPr>
        <p:pic>
          <p:nvPicPr>
            <p:cNvPr id="34" name="object 3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910438" y="2485782"/>
              <a:ext cx="885928" cy="229738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7943342" y="2492513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09" h="171450">
                  <a:moveTo>
                    <a:pt x="720535" y="105668"/>
                  </a:moveTo>
                  <a:lnTo>
                    <a:pt x="666241" y="135370"/>
                  </a:lnTo>
                  <a:lnTo>
                    <a:pt x="660499" y="140257"/>
                  </a:lnTo>
                  <a:lnTo>
                    <a:pt x="657161" y="146752"/>
                  </a:lnTo>
                  <a:lnTo>
                    <a:pt x="656490" y="154033"/>
                  </a:lnTo>
                  <a:lnTo>
                    <a:pt x="658749" y="161278"/>
                  </a:lnTo>
                  <a:lnTo>
                    <a:pt x="663636" y="167020"/>
                  </a:lnTo>
                  <a:lnTo>
                    <a:pt x="670131" y="170358"/>
                  </a:lnTo>
                  <a:lnTo>
                    <a:pt x="677412" y="171029"/>
                  </a:lnTo>
                  <a:lnTo>
                    <a:pt x="684656" y="168771"/>
                  </a:lnTo>
                  <a:lnTo>
                    <a:pt x="796392" y="107557"/>
                  </a:lnTo>
                  <a:lnTo>
                    <a:pt x="790955" y="107557"/>
                  </a:lnTo>
                  <a:lnTo>
                    <a:pt x="720535" y="105668"/>
                  </a:lnTo>
                  <a:close/>
                </a:path>
                <a:path w="829309" h="171450">
                  <a:moveTo>
                    <a:pt x="753670" y="87542"/>
                  </a:moveTo>
                  <a:lnTo>
                    <a:pt x="720535" y="105668"/>
                  </a:lnTo>
                  <a:lnTo>
                    <a:pt x="790955" y="107557"/>
                  </a:lnTo>
                  <a:lnTo>
                    <a:pt x="791030" y="104763"/>
                  </a:lnTo>
                  <a:lnTo>
                    <a:pt x="781430" y="104763"/>
                  </a:lnTo>
                  <a:lnTo>
                    <a:pt x="753670" y="87542"/>
                  </a:lnTo>
                  <a:close/>
                </a:path>
                <a:path w="829309" h="171450">
                  <a:moveTo>
                    <a:pt x="681976" y="0"/>
                  </a:moveTo>
                  <a:lnTo>
                    <a:pt x="674671" y="273"/>
                  </a:lnTo>
                  <a:lnTo>
                    <a:pt x="668010" y="3262"/>
                  </a:lnTo>
                  <a:lnTo>
                    <a:pt x="662812" y="8751"/>
                  </a:lnTo>
                  <a:lnTo>
                    <a:pt x="660213" y="15823"/>
                  </a:lnTo>
                  <a:lnTo>
                    <a:pt x="660495" y="23133"/>
                  </a:lnTo>
                  <a:lnTo>
                    <a:pt x="663491" y="29825"/>
                  </a:lnTo>
                  <a:lnTo>
                    <a:pt x="669035" y="35040"/>
                  </a:lnTo>
                  <a:lnTo>
                    <a:pt x="721469" y="67566"/>
                  </a:lnTo>
                  <a:lnTo>
                    <a:pt x="791972" y="69457"/>
                  </a:lnTo>
                  <a:lnTo>
                    <a:pt x="791030" y="104763"/>
                  </a:lnTo>
                  <a:lnTo>
                    <a:pt x="790955" y="107557"/>
                  </a:lnTo>
                  <a:lnTo>
                    <a:pt x="796392" y="107557"/>
                  </a:lnTo>
                  <a:lnTo>
                    <a:pt x="829309" y="89523"/>
                  </a:lnTo>
                  <a:lnTo>
                    <a:pt x="689101" y="2655"/>
                  </a:lnTo>
                  <a:lnTo>
                    <a:pt x="681976" y="0"/>
                  </a:lnTo>
                  <a:close/>
                </a:path>
                <a:path w="829309" h="171450">
                  <a:moveTo>
                    <a:pt x="1015" y="48248"/>
                  </a:moveTo>
                  <a:lnTo>
                    <a:pt x="0" y="86348"/>
                  </a:lnTo>
                  <a:lnTo>
                    <a:pt x="720535" y="105668"/>
                  </a:lnTo>
                  <a:lnTo>
                    <a:pt x="753670" y="87542"/>
                  </a:lnTo>
                  <a:lnTo>
                    <a:pt x="721469" y="67566"/>
                  </a:lnTo>
                  <a:lnTo>
                    <a:pt x="1015" y="48248"/>
                  </a:lnTo>
                  <a:close/>
                </a:path>
                <a:path w="829309" h="171450">
                  <a:moveTo>
                    <a:pt x="782319" y="71870"/>
                  </a:moveTo>
                  <a:lnTo>
                    <a:pt x="753670" y="87542"/>
                  </a:lnTo>
                  <a:lnTo>
                    <a:pt x="781430" y="104763"/>
                  </a:lnTo>
                  <a:lnTo>
                    <a:pt x="782319" y="71870"/>
                  </a:lnTo>
                  <a:close/>
                </a:path>
                <a:path w="829309" h="171450">
                  <a:moveTo>
                    <a:pt x="791907" y="71870"/>
                  </a:moveTo>
                  <a:lnTo>
                    <a:pt x="782319" y="71870"/>
                  </a:lnTo>
                  <a:lnTo>
                    <a:pt x="781430" y="104763"/>
                  </a:lnTo>
                  <a:lnTo>
                    <a:pt x="791030" y="104763"/>
                  </a:lnTo>
                  <a:lnTo>
                    <a:pt x="791907" y="71870"/>
                  </a:lnTo>
                  <a:close/>
                </a:path>
                <a:path w="829309" h="171450">
                  <a:moveTo>
                    <a:pt x="721469" y="67566"/>
                  </a:moveTo>
                  <a:lnTo>
                    <a:pt x="753670" y="87542"/>
                  </a:lnTo>
                  <a:lnTo>
                    <a:pt x="782319" y="71870"/>
                  </a:lnTo>
                  <a:lnTo>
                    <a:pt x="791907" y="71870"/>
                  </a:lnTo>
                  <a:lnTo>
                    <a:pt x="791972" y="69457"/>
                  </a:lnTo>
                  <a:lnTo>
                    <a:pt x="721469" y="675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928728" y="2260341"/>
              <a:ext cx="1200798" cy="228074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5962269" y="2265005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4" h="171450">
                  <a:moveTo>
                    <a:pt x="1034911" y="105353"/>
                  </a:moveTo>
                  <a:lnTo>
                    <a:pt x="980821" y="135548"/>
                  </a:lnTo>
                  <a:lnTo>
                    <a:pt x="975098" y="140436"/>
                  </a:lnTo>
                  <a:lnTo>
                    <a:pt x="971804" y="146931"/>
                  </a:lnTo>
                  <a:lnTo>
                    <a:pt x="971176" y="154211"/>
                  </a:lnTo>
                  <a:lnTo>
                    <a:pt x="973454" y="161456"/>
                  </a:lnTo>
                  <a:lnTo>
                    <a:pt x="978413" y="167179"/>
                  </a:lnTo>
                  <a:lnTo>
                    <a:pt x="984932" y="170473"/>
                  </a:lnTo>
                  <a:lnTo>
                    <a:pt x="992189" y="171100"/>
                  </a:lnTo>
                  <a:lnTo>
                    <a:pt x="999362" y="168822"/>
                  </a:lnTo>
                  <a:lnTo>
                    <a:pt x="1110716" y="106719"/>
                  </a:lnTo>
                  <a:lnTo>
                    <a:pt x="1105280" y="106719"/>
                  </a:lnTo>
                  <a:lnTo>
                    <a:pt x="1034911" y="105353"/>
                  </a:lnTo>
                  <a:close/>
                </a:path>
                <a:path w="1143634" h="171450">
                  <a:moveTo>
                    <a:pt x="1067895" y="86939"/>
                  </a:moveTo>
                  <a:lnTo>
                    <a:pt x="1034911" y="105353"/>
                  </a:lnTo>
                  <a:lnTo>
                    <a:pt x="1105280" y="106719"/>
                  </a:lnTo>
                  <a:lnTo>
                    <a:pt x="1105336" y="103925"/>
                  </a:lnTo>
                  <a:lnTo>
                    <a:pt x="1095755" y="103925"/>
                  </a:lnTo>
                  <a:lnTo>
                    <a:pt x="1067895" y="86939"/>
                  </a:lnTo>
                  <a:close/>
                </a:path>
                <a:path w="1143634" h="171450">
                  <a:moveTo>
                    <a:pt x="995541" y="0"/>
                  </a:moveTo>
                  <a:lnTo>
                    <a:pt x="988250" y="325"/>
                  </a:lnTo>
                  <a:lnTo>
                    <a:pt x="981626" y="3365"/>
                  </a:lnTo>
                  <a:lnTo>
                    <a:pt x="976502" y="8929"/>
                  </a:lnTo>
                  <a:lnTo>
                    <a:pt x="973869" y="16000"/>
                  </a:lnTo>
                  <a:lnTo>
                    <a:pt x="974201" y="23296"/>
                  </a:lnTo>
                  <a:lnTo>
                    <a:pt x="977270" y="29950"/>
                  </a:lnTo>
                  <a:lnTo>
                    <a:pt x="982852" y="35091"/>
                  </a:lnTo>
                  <a:lnTo>
                    <a:pt x="1035602" y="67251"/>
                  </a:lnTo>
                  <a:lnTo>
                    <a:pt x="1106042" y="68619"/>
                  </a:lnTo>
                  <a:lnTo>
                    <a:pt x="1105336" y="103925"/>
                  </a:lnTo>
                  <a:lnTo>
                    <a:pt x="1105280" y="106719"/>
                  </a:lnTo>
                  <a:lnTo>
                    <a:pt x="1110716" y="106719"/>
                  </a:lnTo>
                  <a:lnTo>
                    <a:pt x="1143507" y="88431"/>
                  </a:lnTo>
                  <a:lnTo>
                    <a:pt x="1002664" y="2579"/>
                  </a:lnTo>
                  <a:lnTo>
                    <a:pt x="995541" y="0"/>
                  </a:lnTo>
                  <a:close/>
                </a:path>
                <a:path w="1143634" h="171450">
                  <a:moveTo>
                    <a:pt x="761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95" y="86939"/>
                  </a:lnTo>
                  <a:lnTo>
                    <a:pt x="1035602" y="67251"/>
                  </a:lnTo>
                  <a:lnTo>
                    <a:pt x="761" y="47156"/>
                  </a:lnTo>
                  <a:close/>
                </a:path>
                <a:path w="1143634" h="171450">
                  <a:moveTo>
                    <a:pt x="1096390" y="71032"/>
                  </a:moveTo>
                  <a:lnTo>
                    <a:pt x="1067895" y="86939"/>
                  </a:lnTo>
                  <a:lnTo>
                    <a:pt x="1095755" y="103925"/>
                  </a:lnTo>
                  <a:lnTo>
                    <a:pt x="1096390" y="71032"/>
                  </a:lnTo>
                  <a:close/>
                </a:path>
                <a:path w="1143634" h="171450">
                  <a:moveTo>
                    <a:pt x="1105994" y="71032"/>
                  </a:moveTo>
                  <a:lnTo>
                    <a:pt x="1096390" y="71032"/>
                  </a:lnTo>
                  <a:lnTo>
                    <a:pt x="1095755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4" h="171450">
                  <a:moveTo>
                    <a:pt x="1035602" y="67251"/>
                  </a:moveTo>
                  <a:lnTo>
                    <a:pt x="1067895" y="86939"/>
                  </a:lnTo>
                  <a:lnTo>
                    <a:pt x="1096390" y="71032"/>
                  </a:lnTo>
                  <a:lnTo>
                    <a:pt x="1105994" y="71032"/>
                  </a:lnTo>
                  <a:lnTo>
                    <a:pt x="1106042" y="68619"/>
                  </a:lnTo>
                  <a:lnTo>
                    <a:pt x="1035602" y="672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928728" y="2587112"/>
              <a:ext cx="1200798" cy="22807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962269" y="2592030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4" h="171450">
                  <a:moveTo>
                    <a:pt x="1034911" y="105353"/>
                  </a:moveTo>
                  <a:lnTo>
                    <a:pt x="980821" y="135548"/>
                  </a:lnTo>
                  <a:lnTo>
                    <a:pt x="975098" y="140436"/>
                  </a:lnTo>
                  <a:lnTo>
                    <a:pt x="971804" y="146931"/>
                  </a:lnTo>
                  <a:lnTo>
                    <a:pt x="971176" y="154211"/>
                  </a:lnTo>
                  <a:lnTo>
                    <a:pt x="973454" y="161456"/>
                  </a:lnTo>
                  <a:lnTo>
                    <a:pt x="978413" y="167179"/>
                  </a:lnTo>
                  <a:lnTo>
                    <a:pt x="984932" y="170473"/>
                  </a:lnTo>
                  <a:lnTo>
                    <a:pt x="992189" y="171100"/>
                  </a:lnTo>
                  <a:lnTo>
                    <a:pt x="999362" y="168822"/>
                  </a:lnTo>
                  <a:lnTo>
                    <a:pt x="1110716" y="106719"/>
                  </a:lnTo>
                  <a:lnTo>
                    <a:pt x="1105280" y="106719"/>
                  </a:lnTo>
                  <a:lnTo>
                    <a:pt x="1034911" y="105353"/>
                  </a:lnTo>
                  <a:close/>
                </a:path>
                <a:path w="1143634" h="171450">
                  <a:moveTo>
                    <a:pt x="1067895" y="86939"/>
                  </a:moveTo>
                  <a:lnTo>
                    <a:pt x="1034911" y="105353"/>
                  </a:lnTo>
                  <a:lnTo>
                    <a:pt x="1105280" y="106719"/>
                  </a:lnTo>
                  <a:lnTo>
                    <a:pt x="1105336" y="103925"/>
                  </a:lnTo>
                  <a:lnTo>
                    <a:pt x="1095755" y="103925"/>
                  </a:lnTo>
                  <a:lnTo>
                    <a:pt x="1067895" y="86939"/>
                  </a:lnTo>
                  <a:close/>
                </a:path>
                <a:path w="1143634" h="171450">
                  <a:moveTo>
                    <a:pt x="995541" y="0"/>
                  </a:moveTo>
                  <a:lnTo>
                    <a:pt x="988250" y="325"/>
                  </a:lnTo>
                  <a:lnTo>
                    <a:pt x="981626" y="3365"/>
                  </a:lnTo>
                  <a:lnTo>
                    <a:pt x="976502" y="8929"/>
                  </a:lnTo>
                  <a:lnTo>
                    <a:pt x="973869" y="16000"/>
                  </a:lnTo>
                  <a:lnTo>
                    <a:pt x="974201" y="23296"/>
                  </a:lnTo>
                  <a:lnTo>
                    <a:pt x="977270" y="29950"/>
                  </a:lnTo>
                  <a:lnTo>
                    <a:pt x="982852" y="35091"/>
                  </a:lnTo>
                  <a:lnTo>
                    <a:pt x="1035602" y="67251"/>
                  </a:lnTo>
                  <a:lnTo>
                    <a:pt x="1106042" y="68619"/>
                  </a:lnTo>
                  <a:lnTo>
                    <a:pt x="1105336" y="103925"/>
                  </a:lnTo>
                  <a:lnTo>
                    <a:pt x="1105280" y="106719"/>
                  </a:lnTo>
                  <a:lnTo>
                    <a:pt x="1110716" y="106719"/>
                  </a:lnTo>
                  <a:lnTo>
                    <a:pt x="1143507" y="88431"/>
                  </a:lnTo>
                  <a:lnTo>
                    <a:pt x="1002664" y="2579"/>
                  </a:lnTo>
                  <a:lnTo>
                    <a:pt x="995541" y="0"/>
                  </a:lnTo>
                  <a:close/>
                </a:path>
                <a:path w="1143634" h="171450">
                  <a:moveTo>
                    <a:pt x="761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95" y="86939"/>
                  </a:lnTo>
                  <a:lnTo>
                    <a:pt x="1035602" y="67251"/>
                  </a:lnTo>
                  <a:lnTo>
                    <a:pt x="761" y="47156"/>
                  </a:lnTo>
                  <a:close/>
                </a:path>
                <a:path w="1143634" h="171450">
                  <a:moveTo>
                    <a:pt x="1096390" y="71032"/>
                  </a:moveTo>
                  <a:lnTo>
                    <a:pt x="1067895" y="86939"/>
                  </a:lnTo>
                  <a:lnTo>
                    <a:pt x="1095755" y="103925"/>
                  </a:lnTo>
                  <a:lnTo>
                    <a:pt x="1096390" y="71032"/>
                  </a:lnTo>
                  <a:close/>
                </a:path>
                <a:path w="1143634" h="171450">
                  <a:moveTo>
                    <a:pt x="1105994" y="71032"/>
                  </a:moveTo>
                  <a:lnTo>
                    <a:pt x="1096390" y="71032"/>
                  </a:lnTo>
                  <a:lnTo>
                    <a:pt x="1095755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4" h="171450">
                  <a:moveTo>
                    <a:pt x="1035602" y="67251"/>
                  </a:moveTo>
                  <a:lnTo>
                    <a:pt x="1067895" y="86939"/>
                  </a:lnTo>
                  <a:lnTo>
                    <a:pt x="1096390" y="71032"/>
                  </a:lnTo>
                  <a:lnTo>
                    <a:pt x="1105994" y="71032"/>
                  </a:lnTo>
                  <a:lnTo>
                    <a:pt x="1106042" y="68619"/>
                  </a:lnTo>
                  <a:lnTo>
                    <a:pt x="1035602" y="672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880479" y="2510891"/>
              <a:ext cx="1107770" cy="547141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6932295" y="2541143"/>
              <a:ext cx="988060" cy="422909"/>
            </a:xfrm>
            <a:custGeom>
              <a:avLst/>
              <a:gdLst/>
              <a:ahLst/>
              <a:cxnLst/>
              <a:rect l="l" t="t" r="r" b="b"/>
              <a:pathLst>
                <a:path w="988059" h="422910">
                  <a:moveTo>
                    <a:pt x="987678" y="0"/>
                  </a:moveTo>
                  <a:lnTo>
                    <a:pt x="967772" y="42078"/>
                  </a:lnTo>
                  <a:lnTo>
                    <a:pt x="945289" y="82206"/>
                  </a:lnTo>
                  <a:lnTo>
                    <a:pt x="920352" y="120340"/>
                  </a:lnTo>
                  <a:lnTo>
                    <a:pt x="893086" y="156434"/>
                  </a:lnTo>
                  <a:lnTo>
                    <a:pt x="863612" y="190444"/>
                  </a:lnTo>
                  <a:lnTo>
                    <a:pt x="832053" y="222323"/>
                  </a:lnTo>
                  <a:lnTo>
                    <a:pt x="798534" y="252027"/>
                  </a:lnTo>
                  <a:lnTo>
                    <a:pt x="763176" y="279512"/>
                  </a:lnTo>
                  <a:lnTo>
                    <a:pt x="726102" y="304731"/>
                  </a:lnTo>
                  <a:lnTo>
                    <a:pt x="687436" y="327639"/>
                  </a:lnTo>
                  <a:lnTo>
                    <a:pt x="647301" y="348192"/>
                  </a:lnTo>
                  <a:lnTo>
                    <a:pt x="605820" y="366345"/>
                  </a:lnTo>
                  <a:lnTo>
                    <a:pt x="563115" y="382051"/>
                  </a:lnTo>
                  <a:lnTo>
                    <a:pt x="519309" y="395267"/>
                  </a:lnTo>
                  <a:lnTo>
                    <a:pt x="474526" y="405947"/>
                  </a:lnTo>
                  <a:lnTo>
                    <a:pt x="428889" y="414046"/>
                  </a:lnTo>
                  <a:lnTo>
                    <a:pt x="382521" y="419519"/>
                  </a:lnTo>
                  <a:lnTo>
                    <a:pt x="335543" y="422321"/>
                  </a:lnTo>
                  <a:lnTo>
                    <a:pt x="288081" y="422406"/>
                  </a:lnTo>
                  <a:lnTo>
                    <a:pt x="240256" y="419729"/>
                  </a:lnTo>
                  <a:lnTo>
                    <a:pt x="192192" y="414246"/>
                  </a:lnTo>
                  <a:lnTo>
                    <a:pt x="144011" y="405912"/>
                  </a:lnTo>
                  <a:lnTo>
                    <a:pt x="95837" y="394680"/>
                  </a:lnTo>
                  <a:lnTo>
                    <a:pt x="47792" y="380507"/>
                  </a:lnTo>
                  <a:lnTo>
                    <a:pt x="0" y="363347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859524" y="1998141"/>
              <a:ext cx="1119758" cy="643077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6912229" y="2045610"/>
              <a:ext cx="996950" cy="524510"/>
            </a:xfrm>
            <a:custGeom>
              <a:avLst/>
              <a:gdLst/>
              <a:ahLst/>
              <a:cxnLst/>
              <a:rect l="l" t="t" r="r" b="b"/>
              <a:pathLst>
                <a:path w="996950" h="524510">
                  <a:moveTo>
                    <a:pt x="0" y="59287"/>
                  </a:moveTo>
                  <a:lnTo>
                    <a:pt x="47380" y="41610"/>
                  </a:lnTo>
                  <a:lnTo>
                    <a:pt x="95160" y="27121"/>
                  </a:lnTo>
                  <a:lnTo>
                    <a:pt x="143197" y="15767"/>
                  </a:lnTo>
                  <a:lnTo>
                    <a:pt x="191348" y="7497"/>
                  </a:lnTo>
                  <a:lnTo>
                    <a:pt x="239471" y="2259"/>
                  </a:lnTo>
                  <a:lnTo>
                    <a:pt x="287422" y="0"/>
                  </a:lnTo>
                  <a:lnTo>
                    <a:pt x="335060" y="668"/>
                  </a:lnTo>
                  <a:lnTo>
                    <a:pt x="382241" y="4211"/>
                  </a:lnTo>
                  <a:lnTo>
                    <a:pt x="428823" y="10577"/>
                  </a:lnTo>
                  <a:lnTo>
                    <a:pt x="474663" y="19715"/>
                  </a:lnTo>
                  <a:lnTo>
                    <a:pt x="519618" y="31571"/>
                  </a:lnTo>
                  <a:lnTo>
                    <a:pt x="563546" y="46095"/>
                  </a:lnTo>
                  <a:lnTo>
                    <a:pt x="606304" y="63233"/>
                  </a:lnTo>
                  <a:lnTo>
                    <a:pt x="647749" y="82933"/>
                  </a:lnTo>
                  <a:lnTo>
                    <a:pt x="687738" y="105144"/>
                  </a:lnTo>
                  <a:lnTo>
                    <a:pt x="726129" y="129814"/>
                  </a:lnTo>
                  <a:lnTo>
                    <a:pt x="762779" y="156890"/>
                  </a:lnTo>
                  <a:lnTo>
                    <a:pt x="797546" y="186320"/>
                  </a:lnTo>
                  <a:lnTo>
                    <a:pt x="830286" y="218053"/>
                  </a:lnTo>
                  <a:lnTo>
                    <a:pt x="860857" y="252036"/>
                  </a:lnTo>
                  <a:lnTo>
                    <a:pt x="889116" y="288216"/>
                  </a:lnTo>
                  <a:lnTo>
                    <a:pt x="914921" y="326543"/>
                  </a:lnTo>
                  <a:lnTo>
                    <a:pt x="938128" y="366963"/>
                  </a:lnTo>
                  <a:lnTo>
                    <a:pt x="958596" y="409426"/>
                  </a:lnTo>
                  <a:lnTo>
                    <a:pt x="980281" y="465972"/>
                  </a:lnTo>
                  <a:lnTo>
                    <a:pt x="989064" y="494901"/>
                  </a:lnTo>
                  <a:lnTo>
                    <a:pt x="996442" y="52423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6884924" y="2046185"/>
              <a:ext cx="308800" cy="980351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6946011" y="2085974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5" h="857885">
                  <a:moveTo>
                    <a:pt x="0" y="0"/>
                  </a:moveTo>
                  <a:lnTo>
                    <a:pt x="32876" y="33131"/>
                  </a:lnTo>
                  <a:lnTo>
                    <a:pt x="62392" y="68429"/>
                  </a:lnTo>
                  <a:lnTo>
                    <a:pt x="88542" y="105704"/>
                  </a:lnTo>
                  <a:lnTo>
                    <a:pt x="111324" y="144766"/>
                  </a:lnTo>
                  <a:lnTo>
                    <a:pt x="130734" y="185425"/>
                  </a:lnTo>
                  <a:lnTo>
                    <a:pt x="146770" y="227492"/>
                  </a:lnTo>
                  <a:lnTo>
                    <a:pt x="159428" y="270776"/>
                  </a:lnTo>
                  <a:lnTo>
                    <a:pt x="168704" y="315088"/>
                  </a:lnTo>
                  <a:lnTo>
                    <a:pt x="174596" y="360237"/>
                  </a:lnTo>
                  <a:lnTo>
                    <a:pt x="177101" y="406034"/>
                  </a:lnTo>
                  <a:lnTo>
                    <a:pt x="176215" y="452290"/>
                  </a:lnTo>
                  <a:lnTo>
                    <a:pt x="171934" y="498814"/>
                  </a:lnTo>
                  <a:lnTo>
                    <a:pt x="164256" y="545416"/>
                  </a:lnTo>
                  <a:lnTo>
                    <a:pt x="153178" y="591907"/>
                  </a:lnTo>
                  <a:lnTo>
                    <a:pt x="138695" y="638097"/>
                  </a:lnTo>
                  <a:lnTo>
                    <a:pt x="120806" y="683796"/>
                  </a:lnTo>
                  <a:lnTo>
                    <a:pt x="99506" y="728814"/>
                  </a:lnTo>
                  <a:lnTo>
                    <a:pt x="74793" y="772961"/>
                  </a:lnTo>
                  <a:lnTo>
                    <a:pt x="46663" y="816048"/>
                  </a:lnTo>
                  <a:lnTo>
                    <a:pt x="15113" y="85788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604764" y="2104567"/>
              <a:ext cx="440715" cy="38374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604764" y="2474899"/>
              <a:ext cx="433209" cy="383743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5737478" y="2059835"/>
            <a:ext cx="151765" cy="765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4900"/>
              </a:lnSpc>
              <a:spcBef>
                <a:spcPts val="95"/>
              </a:spcBef>
            </a:pPr>
            <a:r>
              <a:rPr sz="1800" b="1" spc="-50" dirty="0">
                <a:latin typeface="Calibri"/>
                <a:cs typeface="Calibri"/>
              </a:rPr>
              <a:t>X Y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9" name="object 4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643366" y="2332532"/>
            <a:ext cx="443712" cy="383743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8776589" y="2383040"/>
            <a:ext cx="1549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4928361" y="2398776"/>
            <a:ext cx="487680" cy="354965"/>
            <a:chOff x="4928361" y="2398776"/>
            <a:chExt cx="487680" cy="354965"/>
          </a:xfrm>
        </p:grpSpPr>
        <p:sp>
          <p:nvSpPr>
            <p:cNvPr id="52" name="object 52"/>
            <p:cNvSpPr/>
            <p:nvPr/>
          </p:nvSpPr>
          <p:spPr>
            <a:xfrm>
              <a:off x="4941062" y="2411475"/>
              <a:ext cx="462280" cy="329565"/>
            </a:xfrm>
            <a:custGeom>
              <a:avLst/>
              <a:gdLst/>
              <a:ahLst/>
              <a:cxnLst/>
              <a:rect l="l" t="t" r="r" b="b"/>
              <a:pathLst>
                <a:path w="462279" h="329564">
                  <a:moveTo>
                    <a:pt x="462026" y="215519"/>
                  </a:moveTo>
                  <a:lnTo>
                    <a:pt x="0" y="215519"/>
                  </a:lnTo>
                  <a:lnTo>
                    <a:pt x="0" y="329311"/>
                  </a:lnTo>
                  <a:lnTo>
                    <a:pt x="462026" y="329311"/>
                  </a:lnTo>
                  <a:lnTo>
                    <a:pt x="462026" y="215519"/>
                  </a:lnTo>
                  <a:close/>
                </a:path>
                <a:path w="462279" h="329564">
                  <a:moveTo>
                    <a:pt x="462026" y="0"/>
                  </a:moveTo>
                  <a:lnTo>
                    <a:pt x="0" y="0"/>
                  </a:lnTo>
                  <a:lnTo>
                    <a:pt x="0" y="113665"/>
                  </a:lnTo>
                  <a:lnTo>
                    <a:pt x="462026" y="113665"/>
                  </a:lnTo>
                  <a:lnTo>
                    <a:pt x="462026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941061" y="2411476"/>
              <a:ext cx="462280" cy="329565"/>
            </a:xfrm>
            <a:custGeom>
              <a:avLst/>
              <a:gdLst/>
              <a:ahLst/>
              <a:cxnLst/>
              <a:rect l="l" t="t" r="r" b="b"/>
              <a:pathLst>
                <a:path w="462279" h="329564">
                  <a:moveTo>
                    <a:pt x="0" y="0"/>
                  </a:moveTo>
                  <a:lnTo>
                    <a:pt x="462025" y="0"/>
                  </a:lnTo>
                  <a:lnTo>
                    <a:pt x="462025" y="113664"/>
                  </a:lnTo>
                  <a:lnTo>
                    <a:pt x="0" y="113664"/>
                  </a:lnTo>
                  <a:lnTo>
                    <a:pt x="0" y="0"/>
                  </a:lnTo>
                  <a:close/>
                </a:path>
                <a:path w="462279" h="329564">
                  <a:moveTo>
                    <a:pt x="0" y="215519"/>
                  </a:moveTo>
                  <a:lnTo>
                    <a:pt x="462025" y="215519"/>
                  </a:lnTo>
                  <a:lnTo>
                    <a:pt x="462025" y="329311"/>
                  </a:lnTo>
                  <a:lnTo>
                    <a:pt x="0" y="329311"/>
                  </a:lnTo>
                  <a:lnTo>
                    <a:pt x="0" y="21551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721817" y="3753980"/>
            <a:ext cx="734060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10" dirty="0">
                <a:latin typeface="Calibri"/>
                <a:cs typeface="Calibri"/>
              </a:rPr>
              <a:t>L.H.S.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636267" y="3753980"/>
            <a:ext cx="1554480" cy="29521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dirty="0">
                <a:latin typeface="Calibri"/>
                <a:cs typeface="Calibri"/>
              </a:rPr>
              <a:t>=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X+X’Y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=X.1+X’Y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=X(1+Y)+X’Y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latin typeface="Calibri"/>
                <a:cs typeface="Calibri"/>
              </a:rPr>
              <a:t>=X+XY+X’Y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=X+Y(X+X’)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=X+Y.1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20" dirty="0">
                <a:latin typeface="Calibri"/>
                <a:cs typeface="Calibri"/>
              </a:rPr>
              <a:t>=X+Y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latin typeface="Calibri"/>
                <a:cs typeface="Calibri"/>
              </a:rPr>
              <a:t>=R.H.S.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175126" y="6381584"/>
            <a:ext cx="203962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49655" algn="l"/>
              </a:tabLst>
            </a:pPr>
            <a:r>
              <a:rPr sz="2100" b="1" i="1" u="sng" spc="-1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Hence</a:t>
            </a:r>
            <a:r>
              <a:rPr sz="2100" b="1" i="1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	</a:t>
            </a:r>
            <a:r>
              <a:rPr sz="2100" b="1" i="1" u="sng" spc="-9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Proved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21817" y="3345637"/>
            <a:ext cx="55283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25930" algn="l"/>
              </a:tabLst>
            </a:pP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PROOF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	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(</a:t>
            </a:r>
            <a:r>
              <a:rPr sz="2400" u="sng" spc="-55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By</a:t>
            </a:r>
            <a:r>
              <a:rPr sz="2400" u="sng" spc="-40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Algebraic</a:t>
            </a:r>
            <a:r>
              <a:rPr sz="2400" u="sng" spc="-30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 </a:t>
            </a:r>
            <a:r>
              <a:rPr sz="2400" u="sng" spc="-10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Method)</a:t>
            </a:r>
            <a:endParaRPr sz="2400">
              <a:latin typeface="Arial Black"/>
              <a:cs typeface="Arial Black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5810122" y="5224005"/>
            <a:ext cx="3004185" cy="77216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41910" marR="5080" indent="-29845">
              <a:lnSpc>
                <a:spcPts val="3000"/>
              </a:lnSpc>
              <a:spcBef>
                <a:spcPts val="75"/>
              </a:spcBef>
            </a:pPr>
            <a:r>
              <a:rPr sz="2400" b="1" i="1" u="sng" spc="-16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(Complementarity</a:t>
            </a:r>
            <a:r>
              <a:rPr sz="2400" b="1" i="1" u="sng" spc="15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i="1" u="sng" spc="-2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Law)</a:t>
            </a:r>
            <a:r>
              <a:rPr sz="2400" b="1" i="1" spc="-20" dirty="0">
                <a:latin typeface="Cambria"/>
                <a:cs typeface="Cambria"/>
              </a:rPr>
              <a:t> </a:t>
            </a:r>
            <a:r>
              <a:rPr sz="2400" b="1" i="1" u="sng" spc="-15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(Properties</a:t>
            </a:r>
            <a:r>
              <a:rPr sz="2400" b="1" i="1" u="sng" spc="1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of</a:t>
            </a:r>
            <a:r>
              <a:rPr sz="2400" b="1" i="1" u="sng" spc="-2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0</a:t>
            </a:r>
            <a:r>
              <a:rPr sz="2400" b="1" i="1" u="sng" spc="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i="1" u="sng" spc="-15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and</a:t>
            </a:r>
            <a:r>
              <a:rPr sz="2400" b="1" i="1" u="sng" spc="2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i="1" u="sng" spc="-2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1)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839714" y="4004678"/>
            <a:ext cx="2839720" cy="714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715"/>
              </a:lnSpc>
              <a:spcBef>
                <a:spcPts val="95"/>
              </a:spcBef>
            </a:pPr>
            <a:r>
              <a:rPr sz="2400" b="1" i="1" u="sng" spc="-15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(Properties</a:t>
            </a:r>
            <a:r>
              <a:rPr sz="2400" b="1" i="1" u="sng" spc="1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of</a:t>
            </a:r>
            <a:r>
              <a:rPr sz="2400" b="1" i="1" u="sng" spc="-1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0</a:t>
            </a:r>
            <a:r>
              <a:rPr sz="2400" b="1" i="1" u="sng" spc="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i="1" u="sng" spc="-15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and</a:t>
            </a:r>
            <a:r>
              <a:rPr sz="2400" b="1" i="1" u="sng" spc="2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i="1" u="sng" spc="-2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1)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715"/>
              </a:lnSpc>
            </a:pPr>
            <a:r>
              <a:rPr sz="2400" b="1" i="1" u="sng" spc="-150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(Properties</a:t>
            </a:r>
            <a:r>
              <a:rPr sz="2400" b="1" i="1" u="sng" spc="1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of</a:t>
            </a:r>
            <a:r>
              <a:rPr sz="2400" b="1" i="1" u="sng" spc="-1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i="1" u="sng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0</a:t>
            </a:r>
            <a:r>
              <a:rPr sz="2400" b="1" i="1" u="sng" spc="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i="1" u="sng" spc="-15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and</a:t>
            </a:r>
            <a:r>
              <a:rPr sz="2400" b="1" i="1" u="sng" spc="2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i="1" u="sng" spc="-25" dirty="0">
                <a:uFill>
                  <a:solidFill>
                    <a:srgbClr val="000000"/>
                  </a:solidFill>
                </a:uFill>
                <a:latin typeface="Cambria"/>
                <a:cs typeface="Cambria"/>
              </a:rPr>
              <a:t>1)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4786376" y="785799"/>
            <a:ext cx="4143375" cy="769620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29845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35"/>
              </a:spcBef>
              <a:tabLst>
                <a:tab pos="906144" algn="l"/>
              </a:tabLst>
            </a:pPr>
            <a:r>
              <a:rPr sz="4400" b="1" spc="-25" dirty="0">
                <a:latin typeface="Trebuchet MS"/>
                <a:cs typeface="Trebuchet MS"/>
              </a:rPr>
              <a:t>c)</a:t>
            </a:r>
            <a:r>
              <a:rPr sz="4400" b="1" dirty="0">
                <a:latin typeface="Trebuchet MS"/>
                <a:cs typeface="Trebuchet MS"/>
              </a:rPr>
              <a:t>	</a:t>
            </a:r>
            <a:r>
              <a:rPr sz="4400" b="1" spc="-345" dirty="0">
                <a:latin typeface="Trebuchet MS"/>
                <a:cs typeface="Trebuchet MS"/>
              </a:rPr>
              <a:t>X+X’Y=X+Y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61" name="object 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7665">
              <a:lnSpc>
                <a:spcPct val="100000"/>
              </a:lnSpc>
              <a:spcBef>
                <a:spcPts val="100"/>
              </a:spcBef>
            </a:pPr>
            <a:r>
              <a:rPr sz="4000" b="1" u="none" dirty="0">
                <a:solidFill>
                  <a:srgbClr val="C00000"/>
                </a:solidFill>
                <a:latin typeface="Arial"/>
                <a:cs typeface="Arial"/>
              </a:rPr>
              <a:t>7.</a:t>
            </a:r>
            <a:r>
              <a:rPr sz="4000" b="1" u="none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Distributive</a:t>
            </a:r>
            <a:r>
              <a:rPr sz="4000" b="1" u="sng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4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Law</a:t>
            </a:r>
            <a:r>
              <a:rPr sz="4000" b="1" u="sng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40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(Third)</a:t>
            </a:r>
            <a:endParaRPr sz="40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619377" y="913333"/>
            <a:ext cx="3048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mbria"/>
                <a:cs typeface="Cambria"/>
              </a:rPr>
              <a:t>The</a:t>
            </a:r>
            <a:r>
              <a:rPr sz="2800" spc="40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law</a:t>
            </a:r>
            <a:r>
              <a:rPr sz="2800" spc="7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states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spc="-10" dirty="0">
                <a:latin typeface="Cambria"/>
                <a:cs typeface="Cambria"/>
              </a:rPr>
              <a:t>that,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62527" y="1880268"/>
            <a:ext cx="1504950" cy="229870"/>
            <a:chOff x="5462527" y="1880268"/>
            <a:chExt cx="1504950" cy="2298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462527" y="1880268"/>
              <a:ext cx="1504749" cy="22973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495925" y="1886660"/>
              <a:ext cx="1448435" cy="171450"/>
            </a:xfrm>
            <a:custGeom>
              <a:avLst/>
              <a:gdLst/>
              <a:ahLst/>
              <a:cxnLst/>
              <a:rect l="l" t="t" r="r" b="b"/>
              <a:pathLst>
                <a:path w="1448434" h="171450">
                  <a:moveTo>
                    <a:pt x="1400555" y="69266"/>
                  </a:moveTo>
                  <a:lnTo>
                    <a:pt x="1286128" y="135814"/>
                  </a:lnTo>
                  <a:lnTo>
                    <a:pt x="1280449" y="140864"/>
                  </a:lnTo>
                  <a:lnTo>
                    <a:pt x="1277270" y="147450"/>
                  </a:lnTo>
                  <a:lnTo>
                    <a:pt x="1276806" y="154727"/>
                  </a:lnTo>
                  <a:lnTo>
                    <a:pt x="1279271" y="161849"/>
                  </a:lnTo>
                  <a:lnTo>
                    <a:pt x="1284249" y="167528"/>
                  </a:lnTo>
                  <a:lnTo>
                    <a:pt x="1290812" y="170707"/>
                  </a:lnTo>
                  <a:lnTo>
                    <a:pt x="1298112" y="171172"/>
                  </a:lnTo>
                  <a:lnTo>
                    <a:pt x="1305305" y="168707"/>
                  </a:lnTo>
                  <a:lnTo>
                    <a:pt x="1415165" y="104826"/>
                  </a:lnTo>
                  <a:lnTo>
                    <a:pt x="1410080" y="104826"/>
                  </a:lnTo>
                  <a:lnTo>
                    <a:pt x="1410080" y="102159"/>
                  </a:lnTo>
                  <a:lnTo>
                    <a:pt x="1400428" y="102159"/>
                  </a:lnTo>
                  <a:lnTo>
                    <a:pt x="1372428" y="85776"/>
                  </a:lnTo>
                  <a:lnTo>
                    <a:pt x="1400492" y="85776"/>
                  </a:lnTo>
                  <a:lnTo>
                    <a:pt x="1400555" y="69266"/>
                  </a:lnTo>
                  <a:close/>
                </a:path>
                <a:path w="1448434" h="171450">
                  <a:moveTo>
                    <a:pt x="0" y="65075"/>
                  </a:moveTo>
                  <a:lnTo>
                    <a:pt x="0" y="103175"/>
                  </a:lnTo>
                  <a:lnTo>
                    <a:pt x="1410080" y="104826"/>
                  </a:lnTo>
                  <a:lnTo>
                    <a:pt x="1339411" y="104826"/>
                  </a:lnTo>
                  <a:lnTo>
                    <a:pt x="1372167" y="85776"/>
                  </a:lnTo>
                  <a:lnTo>
                    <a:pt x="1372428" y="85776"/>
                  </a:lnTo>
                  <a:lnTo>
                    <a:pt x="1339869" y="66726"/>
                  </a:lnTo>
                  <a:lnTo>
                    <a:pt x="1410080" y="66726"/>
                  </a:lnTo>
                  <a:lnTo>
                    <a:pt x="0" y="65075"/>
                  </a:lnTo>
                  <a:close/>
                </a:path>
                <a:path w="1448434" h="171450">
                  <a:moveTo>
                    <a:pt x="1415344" y="66726"/>
                  </a:moveTo>
                  <a:lnTo>
                    <a:pt x="1410080" y="66726"/>
                  </a:lnTo>
                  <a:lnTo>
                    <a:pt x="1410080" y="104826"/>
                  </a:lnTo>
                  <a:lnTo>
                    <a:pt x="1415165" y="104826"/>
                  </a:lnTo>
                  <a:lnTo>
                    <a:pt x="1447927" y="85776"/>
                  </a:lnTo>
                  <a:lnTo>
                    <a:pt x="1415344" y="66726"/>
                  </a:lnTo>
                  <a:close/>
                </a:path>
                <a:path w="1448434" h="171450">
                  <a:moveTo>
                    <a:pt x="1400492" y="85776"/>
                  </a:moveTo>
                  <a:lnTo>
                    <a:pt x="1372428" y="85776"/>
                  </a:lnTo>
                  <a:lnTo>
                    <a:pt x="1400428" y="102159"/>
                  </a:lnTo>
                  <a:lnTo>
                    <a:pt x="1400492" y="85776"/>
                  </a:lnTo>
                  <a:close/>
                </a:path>
                <a:path w="1448434" h="171450">
                  <a:moveTo>
                    <a:pt x="1410080" y="69266"/>
                  </a:moveTo>
                  <a:lnTo>
                    <a:pt x="1400555" y="69266"/>
                  </a:lnTo>
                  <a:lnTo>
                    <a:pt x="1400428" y="102159"/>
                  </a:lnTo>
                  <a:lnTo>
                    <a:pt x="1410080" y="102159"/>
                  </a:lnTo>
                  <a:lnTo>
                    <a:pt x="1410080" y="69266"/>
                  </a:lnTo>
                  <a:close/>
                </a:path>
                <a:path w="1448434" h="171450">
                  <a:moveTo>
                    <a:pt x="1298311" y="0"/>
                  </a:moveTo>
                  <a:lnTo>
                    <a:pt x="1291034" y="464"/>
                  </a:lnTo>
                  <a:lnTo>
                    <a:pt x="1284448" y="3643"/>
                  </a:lnTo>
                  <a:lnTo>
                    <a:pt x="1279398" y="9322"/>
                  </a:lnTo>
                  <a:lnTo>
                    <a:pt x="1276933" y="16444"/>
                  </a:lnTo>
                  <a:lnTo>
                    <a:pt x="1277397" y="23721"/>
                  </a:lnTo>
                  <a:lnTo>
                    <a:pt x="1280576" y="30307"/>
                  </a:lnTo>
                  <a:lnTo>
                    <a:pt x="1286255" y="35357"/>
                  </a:lnTo>
                  <a:lnTo>
                    <a:pt x="1372428" y="85776"/>
                  </a:lnTo>
                  <a:lnTo>
                    <a:pt x="1372167" y="85776"/>
                  </a:lnTo>
                  <a:lnTo>
                    <a:pt x="1400555" y="69266"/>
                  </a:lnTo>
                  <a:lnTo>
                    <a:pt x="1410080" y="69266"/>
                  </a:lnTo>
                  <a:lnTo>
                    <a:pt x="1410080" y="66726"/>
                  </a:lnTo>
                  <a:lnTo>
                    <a:pt x="1415344" y="66726"/>
                  </a:lnTo>
                  <a:lnTo>
                    <a:pt x="1305432" y="2464"/>
                  </a:lnTo>
                  <a:lnTo>
                    <a:pt x="12983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2348992" y="1630883"/>
            <a:ext cx="762635" cy="824230"/>
            <a:chOff x="2348992" y="1630883"/>
            <a:chExt cx="762635" cy="82423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15051" y="2225073"/>
              <a:ext cx="696409" cy="22973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447925" y="2230957"/>
              <a:ext cx="640080" cy="171450"/>
            </a:xfrm>
            <a:custGeom>
              <a:avLst/>
              <a:gdLst/>
              <a:ahLst/>
              <a:cxnLst/>
              <a:rect l="l" t="t" r="r" b="b"/>
              <a:pathLst>
                <a:path w="640080" h="171450">
                  <a:moveTo>
                    <a:pt x="531501" y="104775"/>
                  </a:moveTo>
                  <a:lnTo>
                    <a:pt x="478027" y="135814"/>
                  </a:lnTo>
                  <a:lnTo>
                    <a:pt x="472346" y="140793"/>
                  </a:lnTo>
                  <a:lnTo>
                    <a:pt x="469153" y="147355"/>
                  </a:lnTo>
                  <a:lnTo>
                    <a:pt x="468651" y="154656"/>
                  </a:lnTo>
                  <a:lnTo>
                    <a:pt x="471043" y="161849"/>
                  </a:lnTo>
                  <a:lnTo>
                    <a:pt x="476093" y="167475"/>
                  </a:lnTo>
                  <a:lnTo>
                    <a:pt x="482679" y="170660"/>
                  </a:lnTo>
                  <a:lnTo>
                    <a:pt x="489956" y="171154"/>
                  </a:lnTo>
                  <a:lnTo>
                    <a:pt x="497077" y="168707"/>
                  </a:lnTo>
                  <a:lnTo>
                    <a:pt x="606985" y="104953"/>
                  </a:lnTo>
                  <a:lnTo>
                    <a:pt x="531501" y="104775"/>
                  </a:lnTo>
                  <a:close/>
                </a:path>
                <a:path w="640080" h="171450">
                  <a:moveTo>
                    <a:pt x="564261" y="85759"/>
                  </a:moveTo>
                  <a:lnTo>
                    <a:pt x="531501" y="104775"/>
                  </a:lnTo>
                  <a:lnTo>
                    <a:pt x="601980" y="104953"/>
                  </a:lnTo>
                  <a:lnTo>
                    <a:pt x="601988" y="102286"/>
                  </a:lnTo>
                  <a:lnTo>
                    <a:pt x="592455" y="102286"/>
                  </a:lnTo>
                  <a:lnTo>
                    <a:pt x="564261" y="85759"/>
                  </a:lnTo>
                  <a:close/>
                </a:path>
                <a:path w="640080" h="171450">
                  <a:moveTo>
                    <a:pt x="490390" y="0"/>
                  </a:moveTo>
                  <a:lnTo>
                    <a:pt x="483076" y="464"/>
                  </a:lnTo>
                  <a:lnTo>
                    <a:pt x="476476" y="3643"/>
                  </a:lnTo>
                  <a:lnTo>
                    <a:pt x="471424" y="9322"/>
                  </a:lnTo>
                  <a:lnTo>
                    <a:pt x="468959" y="16444"/>
                  </a:lnTo>
                  <a:lnTo>
                    <a:pt x="469423" y="23721"/>
                  </a:lnTo>
                  <a:lnTo>
                    <a:pt x="472602" y="30307"/>
                  </a:lnTo>
                  <a:lnTo>
                    <a:pt x="478281" y="35357"/>
                  </a:lnTo>
                  <a:lnTo>
                    <a:pt x="531706" y="66675"/>
                  </a:lnTo>
                  <a:lnTo>
                    <a:pt x="602107" y="66853"/>
                  </a:lnTo>
                  <a:lnTo>
                    <a:pt x="601980" y="104953"/>
                  </a:lnTo>
                  <a:lnTo>
                    <a:pt x="606985" y="104953"/>
                  </a:lnTo>
                  <a:lnTo>
                    <a:pt x="639826" y="85903"/>
                  </a:lnTo>
                  <a:lnTo>
                    <a:pt x="497586" y="2464"/>
                  </a:lnTo>
                  <a:lnTo>
                    <a:pt x="490390" y="0"/>
                  </a:lnTo>
                  <a:close/>
                </a:path>
                <a:path w="640080" h="171450">
                  <a:moveTo>
                    <a:pt x="0" y="65329"/>
                  </a:moveTo>
                  <a:lnTo>
                    <a:pt x="0" y="103429"/>
                  </a:lnTo>
                  <a:lnTo>
                    <a:pt x="531501" y="104775"/>
                  </a:lnTo>
                  <a:lnTo>
                    <a:pt x="564261" y="85759"/>
                  </a:lnTo>
                  <a:lnTo>
                    <a:pt x="531706" y="66675"/>
                  </a:lnTo>
                  <a:lnTo>
                    <a:pt x="0" y="65329"/>
                  </a:lnTo>
                  <a:close/>
                </a:path>
                <a:path w="640080" h="171450">
                  <a:moveTo>
                    <a:pt x="592455" y="69393"/>
                  </a:moveTo>
                  <a:lnTo>
                    <a:pt x="564261" y="85759"/>
                  </a:lnTo>
                  <a:lnTo>
                    <a:pt x="592455" y="102286"/>
                  </a:lnTo>
                  <a:lnTo>
                    <a:pt x="592455" y="69393"/>
                  </a:lnTo>
                  <a:close/>
                </a:path>
                <a:path w="640080" h="171450">
                  <a:moveTo>
                    <a:pt x="602098" y="69393"/>
                  </a:moveTo>
                  <a:lnTo>
                    <a:pt x="592455" y="69393"/>
                  </a:lnTo>
                  <a:lnTo>
                    <a:pt x="592455" y="102286"/>
                  </a:lnTo>
                  <a:lnTo>
                    <a:pt x="601988" y="102286"/>
                  </a:lnTo>
                  <a:lnTo>
                    <a:pt x="602098" y="69393"/>
                  </a:lnTo>
                  <a:close/>
                </a:path>
                <a:path w="640080" h="171450">
                  <a:moveTo>
                    <a:pt x="531706" y="66675"/>
                  </a:moveTo>
                  <a:lnTo>
                    <a:pt x="564261" y="85759"/>
                  </a:lnTo>
                  <a:lnTo>
                    <a:pt x="592455" y="69393"/>
                  </a:lnTo>
                  <a:lnTo>
                    <a:pt x="602098" y="69393"/>
                  </a:lnTo>
                  <a:lnTo>
                    <a:pt x="602107" y="66853"/>
                  </a:lnTo>
                  <a:lnTo>
                    <a:pt x="531706" y="666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48992" y="1630883"/>
              <a:ext cx="197866" cy="751001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390696" y="1650111"/>
              <a:ext cx="114935" cy="667385"/>
            </a:xfrm>
            <a:custGeom>
              <a:avLst/>
              <a:gdLst/>
              <a:ahLst/>
              <a:cxnLst/>
              <a:rect l="l" t="t" r="r" b="b"/>
              <a:pathLst>
                <a:path w="114935" h="667385">
                  <a:moveTo>
                    <a:pt x="76278" y="57403"/>
                  </a:moveTo>
                  <a:lnTo>
                    <a:pt x="38177" y="57403"/>
                  </a:lnTo>
                  <a:lnTo>
                    <a:pt x="36527" y="666876"/>
                  </a:lnTo>
                  <a:lnTo>
                    <a:pt x="74627" y="666876"/>
                  </a:lnTo>
                  <a:lnTo>
                    <a:pt x="76124" y="114300"/>
                  </a:lnTo>
                  <a:lnTo>
                    <a:pt x="57101" y="114300"/>
                  </a:lnTo>
                  <a:lnTo>
                    <a:pt x="38429" y="110524"/>
                  </a:lnTo>
                  <a:lnTo>
                    <a:pt x="76134" y="110524"/>
                  </a:lnTo>
                  <a:lnTo>
                    <a:pt x="76218" y="79313"/>
                  </a:lnTo>
                  <a:lnTo>
                    <a:pt x="76278" y="57403"/>
                  </a:lnTo>
                  <a:close/>
                </a:path>
                <a:path w="114935" h="667385">
                  <a:moveTo>
                    <a:pt x="38177" y="57403"/>
                  </a:moveTo>
                  <a:lnTo>
                    <a:pt x="153" y="57403"/>
                  </a:lnTo>
                  <a:lnTo>
                    <a:pt x="4487" y="79313"/>
                  </a:lnTo>
                  <a:lnTo>
                    <a:pt x="16683" y="97520"/>
                  </a:lnTo>
                  <a:lnTo>
                    <a:pt x="34973" y="109892"/>
                  </a:lnTo>
                  <a:lnTo>
                    <a:pt x="35303" y="109892"/>
                  </a:lnTo>
                  <a:lnTo>
                    <a:pt x="57101" y="114300"/>
                  </a:lnTo>
                  <a:lnTo>
                    <a:pt x="76134" y="110524"/>
                  </a:lnTo>
                  <a:lnTo>
                    <a:pt x="38033" y="110524"/>
                  </a:lnTo>
                  <a:lnTo>
                    <a:pt x="38118" y="79313"/>
                  </a:lnTo>
                  <a:lnTo>
                    <a:pt x="38177" y="57403"/>
                  </a:lnTo>
                  <a:close/>
                </a:path>
                <a:path w="114935" h="667385">
                  <a:moveTo>
                    <a:pt x="76134" y="110524"/>
                  </a:moveTo>
                  <a:lnTo>
                    <a:pt x="57101" y="114300"/>
                  </a:lnTo>
                  <a:lnTo>
                    <a:pt x="76124" y="114300"/>
                  </a:lnTo>
                  <a:lnTo>
                    <a:pt x="76134" y="110524"/>
                  </a:lnTo>
                  <a:close/>
                </a:path>
                <a:path w="114935" h="667385">
                  <a:moveTo>
                    <a:pt x="57355" y="0"/>
                  </a:moveTo>
                  <a:lnTo>
                    <a:pt x="34664" y="4575"/>
                  </a:lnTo>
                  <a:lnTo>
                    <a:pt x="34994" y="4575"/>
                  </a:lnTo>
                  <a:lnTo>
                    <a:pt x="16953" y="16700"/>
                  </a:lnTo>
                  <a:lnTo>
                    <a:pt x="4652" y="34825"/>
                  </a:lnTo>
                  <a:lnTo>
                    <a:pt x="0" y="57403"/>
                  </a:lnTo>
                  <a:lnTo>
                    <a:pt x="76278" y="57403"/>
                  </a:lnTo>
                  <a:lnTo>
                    <a:pt x="76218" y="79313"/>
                  </a:lnTo>
                  <a:lnTo>
                    <a:pt x="76134" y="110524"/>
                  </a:lnTo>
                  <a:lnTo>
                    <a:pt x="79320" y="109892"/>
                  </a:lnTo>
                  <a:lnTo>
                    <a:pt x="97503" y="97710"/>
                  </a:lnTo>
                  <a:lnTo>
                    <a:pt x="109804" y="79599"/>
                  </a:lnTo>
                  <a:lnTo>
                    <a:pt x="114378" y="57403"/>
                  </a:lnTo>
                  <a:lnTo>
                    <a:pt x="109969" y="35111"/>
                  </a:lnTo>
                  <a:lnTo>
                    <a:pt x="97773" y="16890"/>
                  </a:lnTo>
                  <a:lnTo>
                    <a:pt x="79624" y="4575"/>
                  </a:lnTo>
                  <a:lnTo>
                    <a:pt x="573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633728" y="2070168"/>
            <a:ext cx="1047750" cy="548640"/>
            <a:chOff x="3633728" y="2070168"/>
            <a:chExt cx="1047750" cy="54864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33728" y="2070168"/>
              <a:ext cx="1047490" cy="54844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667124" y="2077358"/>
              <a:ext cx="991235" cy="485775"/>
            </a:xfrm>
            <a:custGeom>
              <a:avLst/>
              <a:gdLst/>
              <a:ahLst/>
              <a:cxnLst/>
              <a:rect l="l" t="t" r="r" b="b"/>
              <a:pathLst>
                <a:path w="991235" h="485775">
                  <a:moveTo>
                    <a:pt x="666241" y="447528"/>
                  </a:moveTo>
                  <a:lnTo>
                    <a:pt x="0" y="447528"/>
                  </a:lnTo>
                  <a:lnTo>
                    <a:pt x="0" y="485628"/>
                  </a:lnTo>
                  <a:lnTo>
                    <a:pt x="685291" y="485628"/>
                  </a:lnTo>
                  <a:lnTo>
                    <a:pt x="692715" y="484133"/>
                  </a:lnTo>
                  <a:lnTo>
                    <a:pt x="698769" y="480056"/>
                  </a:lnTo>
                  <a:lnTo>
                    <a:pt x="702847" y="474001"/>
                  </a:lnTo>
                  <a:lnTo>
                    <a:pt x="704341" y="466578"/>
                  </a:lnTo>
                  <a:lnTo>
                    <a:pt x="666241" y="466578"/>
                  </a:lnTo>
                  <a:lnTo>
                    <a:pt x="666241" y="447528"/>
                  </a:lnTo>
                  <a:close/>
                </a:path>
                <a:path w="991235" h="485775">
                  <a:moveTo>
                    <a:pt x="882268" y="66528"/>
                  </a:moveTo>
                  <a:lnTo>
                    <a:pt x="685291" y="66528"/>
                  </a:lnTo>
                  <a:lnTo>
                    <a:pt x="677868" y="68022"/>
                  </a:lnTo>
                  <a:lnTo>
                    <a:pt x="671814" y="72100"/>
                  </a:lnTo>
                  <a:lnTo>
                    <a:pt x="667736" y="78154"/>
                  </a:lnTo>
                  <a:lnTo>
                    <a:pt x="666241" y="85578"/>
                  </a:lnTo>
                  <a:lnTo>
                    <a:pt x="666241" y="466578"/>
                  </a:lnTo>
                  <a:lnTo>
                    <a:pt x="685291" y="447528"/>
                  </a:lnTo>
                  <a:lnTo>
                    <a:pt x="704341" y="447528"/>
                  </a:lnTo>
                  <a:lnTo>
                    <a:pt x="704341" y="104628"/>
                  </a:lnTo>
                  <a:lnTo>
                    <a:pt x="685291" y="104628"/>
                  </a:lnTo>
                  <a:lnTo>
                    <a:pt x="704341" y="85578"/>
                  </a:lnTo>
                  <a:lnTo>
                    <a:pt x="914926" y="85578"/>
                  </a:lnTo>
                  <a:lnTo>
                    <a:pt x="882268" y="66528"/>
                  </a:lnTo>
                  <a:close/>
                </a:path>
                <a:path w="991235" h="485775">
                  <a:moveTo>
                    <a:pt x="704341" y="447528"/>
                  </a:moveTo>
                  <a:lnTo>
                    <a:pt x="685291" y="447528"/>
                  </a:lnTo>
                  <a:lnTo>
                    <a:pt x="666241" y="466578"/>
                  </a:lnTo>
                  <a:lnTo>
                    <a:pt x="704341" y="466578"/>
                  </a:lnTo>
                  <a:lnTo>
                    <a:pt x="704341" y="447528"/>
                  </a:lnTo>
                  <a:close/>
                </a:path>
                <a:path w="991235" h="485775">
                  <a:moveTo>
                    <a:pt x="914926" y="85578"/>
                  </a:moveTo>
                  <a:lnTo>
                    <a:pt x="828928" y="135743"/>
                  </a:lnTo>
                  <a:lnTo>
                    <a:pt x="823321" y="140795"/>
                  </a:lnTo>
                  <a:lnTo>
                    <a:pt x="820165" y="147395"/>
                  </a:lnTo>
                  <a:lnTo>
                    <a:pt x="819677" y="154709"/>
                  </a:lnTo>
                  <a:lnTo>
                    <a:pt x="822071" y="161905"/>
                  </a:lnTo>
                  <a:lnTo>
                    <a:pt x="827123" y="167512"/>
                  </a:lnTo>
                  <a:lnTo>
                    <a:pt x="833723" y="170668"/>
                  </a:lnTo>
                  <a:lnTo>
                    <a:pt x="841037" y="171156"/>
                  </a:lnTo>
                  <a:lnTo>
                    <a:pt x="848233" y="168763"/>
                  </a:lnTo>
                  <a:lnTo>
                    <a:pt x="958094" y="104628"/>
                  </a:lnTo>
                  <a:lnTo>
                    <a:pt x="952880" y="104628"/>
                  </a:lnTo>
                  <a:lnTo>
                    <a:pt x="952880" y="102088"/>
                  </a:lnTo>
                  <a:lnTo>
                    <a:pt x="943228" y="102088"/>
                  </a:lnTo>
                  <a:lnTo>
                    <a:pt x="914926" y="85578"/>
                  </a:lnTo>
                  <a:close/>
                </a:path>
                <a:path w="991235" h="485775">
                  <a:moveTo>
                    <a:pt x="704341" y="85578"/>
                  </a:moveTo>
                  <a:lnTo>
                    <a:pt x="685291" y="104628"/>
                  </a:lnTo>
                  <a:lnTo>
                    <a:pt x="704341" y="104628"/>
                  </a:lnTo>
                  <a:lnTo>
                    <a:pt x="704341" y="85578"/>
                  </a:lnTo>
                  <a:close/>
                </a:path>
                <a:path w="991235" h="485775">
                  <a:moveTo>
                    <a:pt x="914926" y="85578"/>
                  </a:moveTo>
                  <a:lnTo>
                    <a:pt x="704341" y="85578"/>
                  </a:lnTo>
                  <a:lnTo>
                    <a:pt x="704341" y="104628"/>
                  </a:lnTo>
                  <a:lnTo>
                    <a:pt x="882268" y="104628"/>
                  </a:lnTo>
                  <a:lnTo>
                    <a:pt x="914926" y="85578"/>
                  </a:lnTo>
                  <a:close/>
                </a:path>
                <a:path w="991235" h="485775">
                  <a:moveTo>
                    <a:pt x="958094" y="66528"/>
                  </a:moveTo>
                  <a:lnTo>
                    <a:pt x="952880" y="66528"/>
                  </a:lnTo>
                  <a:lnTo>
                    <a:pt x="952880" y="104628"/>
                  </a:lnTo>
                  <a:lnTo>
                    <a:pt x="958094" y="104628"/>
                  </a:lnTo>
                  <a:lnTo>
                    <a:pt x="990726" y="85578"/>
                  </a:lnTo>
                  <a:lnTo>
                    <a:pt x="958094" y="66528"/>
                  </a:lnTo>
                  <a:close/>
                </a:path>
                <a:path w="991235" h="485775">
                  <a:moveTo>
                    <a:pt x="943228" y="69068"/>
                  </a:moveTo>
                  <a:lnTo>
                    <a:pt x="914926" y="85578"/>
                  </a:lnTo>
                  <a:lnTo>
                    <a:pt x="943228" y="102088"/>
                  </a:lnTo>
                  <a:lnTo>
                    <a:pt x="943228" y="69068"/>
                  </a:lnTo>
                  <a:close/>
                </a:path>
                <a:path w="991235" h="485775">
                  <a:moveTo>
                    <a:pt x="952880" y="69068"/>
                  </a:moveTo>
                  <a:lnTo>
                    <a:pt x="943228" y="69068"/>
                  </a:lnTo>
                  <a:lnTo>
                    <a:pt x="943228" y="102088"/>
                  </a:lnTo>
                  <a:lnTo>
                    <a:pt x="952880" y="102088"/>
                  </a:lnTo>
                  <a:lnTo>
                    <a:pt x="952880" y="69068"/>
                  </a:lnTo>
                  <a:close/>
                </a:path>
                <a:path w="991235" h="485775">
                  <a:moveTo>
                    <a:pt x="841037" y="0"/>
                  </a:moveTo>
                  <a:lnTo>
                    <a:pt x="833723" y="488"/>
                  </a:lnTo>
                  <a:lnTo>
                    <a:pt x="827123" y="3643"/>
                  </a:lnTo>
                  <a:lnTo>
                    <a:pt x="822071" y="9251"/>
                  </a:lnTo>
                  <a:lnTo>
                    <a:pt x="819677" y="16446"/>
                  </a:lnTo>
                  <a:lnTo>
                    <a:pt x="820166" y="23760"/>
                  </a:lnTo>
                  <a:lnTo>
                    <a:pt x="823321" y="30360"/>
                  </a:lnTo>
                  <a:lnTo>
                    <a:pt x="828928" y="35413"/>
                  </a:lnTo>
                  <a:lnTo>
                    <a:pt x="914926" y="85578"/>
                  </a:lnTo>
                  <a:lnTo>
                    <a:pt x="943228" y="69068"/>
                  </a:lnTo>
                  <a:lnTo>
                    <a:pt x="952880" y="69068"/>
                  </a:lnTo>
                  <a:lnTo>
                    <a:pt x="952880" y="66528"/>
                  </a:lnTo>
                  <a:lnTo>
                    <a:pt x="958094" y="66528"/>
                  </a:lnTo>
                  <a:lnTo>
                    <a:pt x="848233" y="2393"/>
                  </a:lnTo>
                  <a:lnTo>
                    <a:pt x="8410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653550" y="2094610"/>
            <a:ext cx="2042160" cy="895350"/>
            <a:chOff x="1653550" y="2094610"/>
            <a:chExt cx="2042160" cy="895350"/>
          </a:xfrm>
        </p:grpSpPr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3550" y="2680749"/>
              <a:ext cx="1428138" cy="229738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685925" y="2686958"/>
              <a:ext cx="1372235" cy="171450"/>
            </a:xfrm>
            <a:custGeom>
              <a:avLst/>
              <a:gdLst/>
              <a:ahLst/>
              <a:cxnLst/>
              <a:rect l="l" t="t" r="r" b="b"/>
              <a:pathLst>
                <a:path w="1372235" h="171450">
                  <a:moveTo>
                    <a:pt x="1295926" y="85578"/>
                  </a:moveTo>
                  <a:lnTo>
                    <a:pt x="1209929" y="135743"/>
                  </a:lnTo>
                  <a:lnTo>
                    <a:pt x="1204321" y="140795"/>
                  </a:lnTo>
                  <a:lnTo>
                    <a:pt x="1201166" y="147395"/>
                  </a:lnTo>
                  <a:lnTo>
                    <a:pt x="1200677" y="154709"/>
                  </a:lnTo>
                  <a:lnTo>
                    <a:pt x="1203070" y="161905"/>
                  </a:lnTo>
                  <a:lnTo>
                    <a:pt x="1208123" y="167512"/>
                  </a:lnTo>
                  <a:lnTo>
                    <a:pt x="1214723" y="170668"/>
                  </a:lnTo>
                  <a:lnTo>
                    <a:pt x="1222037" y="171156"/>
                  </a:lnTo>
                  <a:lnTo>
                    <a:pt x="1229233" y="168763"/>
                  </a:lnTo>
                  <a:lnTo>
                    <a:pt x="1339094" y="104628"/>
                  </a:lnTo>
                  <a:lnTo>
                    <a:pt x="1333881" y="104628"/>
                  </a:lnTo>
                  <a:lnTo>
                    <a:pt x="1333881" y="102088"/>
                  </a:lnTo>
                  <a:lnTo>
                    <a:pt x="1324229" y="102088"/>
                  </a:lnTo>
                  <a:lnTo>
                    <a:pt x="1295926" y="85578"/>
                  </a:lnTo>
                  <a:close/>
                </a:path>
                <a:path w="1372235" h="171450">
                  <a:moveTo>
                    <a:pt x="1263269" y="66528"/>
                  </a:moveTo>
                  <a:lnTo>
                    <a:pt x="0" y="66528"/>
                  </a:lnTo>
                  <a:lnTo>
                    <a:pt x="0" y="104628"/>
                  </a:lnTo>
                  <a:lnTo>
                    <a:pt x="1263269" y="104628"/>
                  </a:lnTo>
                  <a:lnTo>
                    <a:pt x="1295926" y="85578"/>
                  </a:lnTo>
                  <a:lnTo>
                    <a:pt x="1263269" y="66528"/>
                  </a:lnTo>
                  <a:close/>
                </a:path>
                <a:path w="1372235" h="171450">
                  <a:moveTo>
                    <a:pt x="1339094" y="66528"/>
                  </a:moveTo>
                  <a:lnTo>
                    <a:pt x="1333881" y="66528"/>
                  </a:lnTo>
                  <a:lnTo>
                    <a:pt x="1333881" y="104628"/>
                  </a:lnTo>
                  <a:lnTo>
                    <a:pt x="1339094" y="104628"/>
                  </a:lnTo>
                  <a:lnTo>
                    <a:pt x="1371727" y="85578"/>
                  </a:lnTo>
                  <a:lnTo>
                    <a:pt x="1339094" y="66528"/>
                  </a:lnTo>
                  <a:close/>
                </a:path>
                <a:path w="1372235" h="171450">
                  <a:moveTo>
                    <a:pt x="1324229" y="69068"/>
                  </a:moveTo>
                  <a:lnTo>
                    <a:pt x="1295926" y="85578"/>
                  </a:lnTo>
                  <a:lnTo>
                    <a:pt x="1324229" y="102088"/>
                  </a:lnTo>
                  <a:lnTo>
                    <a:pt x="1324229" y="69068"/>
                  </a:lnTo>
                  <a:close/>
                </a:path>
                <a:path w="1372235" h="171450">
                  <a:moveTo>
                    <a:pt x="1333881" y="69068"/>
                  </a:moveTo>
                  <a:lnTo>
                    <a:pt x="1324229" y="69068"/>
                  </a:lnTo>
                  <a:lnTo>
                    <a:pt x="1324229" y="102088"/>
                  </a:lnTo>
                  <a:lnTo>
                    <a:pt x="1333881" y="102088"/>
                  </a:lnTo>
                  <a:lnTo>
                    <a:pt x="1333881" y="69068"/>
                  </a:lnTo>
                  <a:close/>
                </a:path>
                <a:path w="1372235" h="171450">
                  <a:moveTo>
                    <a:pt x="1222037" y="0"/>
                  </a:moveTo>
                  <a:lnTo>
                    <a:pt x="1214723" y="488"/>
                  </a:lnTo>
                  <a:lnTo>
                    <a:pt x="1208123" y="3643"/>
                  </a:lnTo>
                  <a:lnTo>
                    <a:pt x="1203070" y="9251"/>
                  </a:lnTo>
                  <a:lnTo>
                    <a:pt x="1200677" y="16446"/>
                  </a:lnTo>
                  <a:lnTo>
                    <a:pt x="1201166" y="23760"/>
                  </a:lnTo>
                  <a:lnTo>
                    <a:pt x="1204321" y="30360"/>
                  </a:lnTo>
                  <a:lnTo>
                    <a:pt x="1209929" y="35413"/>
                  </a:lnTo>
                  <a:lnTo>
                    <a:pt x="1295926" y="85578"/>
                  </a:lnTo>
                  <a:lnTo>
                    <a:pt x="1324229" y="69068"/>
                  </a:lnTo>
                  <a:lnTo>
                    <a:pt x="1333881" y="69068"/>
                  </a:lnTo>
                  <a:lnTo>
                    <a:pt x="1333881" y="66528"/>
                  </a:lnTo>
                  <a:lnTo>
                    <a:pt x="1339094" y="66528"/>
                  </a:lnTo>
                  <a:lnTo>
                    <a:pt x="1229233" y="2393"/>
                  </a:lnTo>
                  <a:lnTo>
                    <a:pt x="12220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57525" y="2123185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304800" y="0"/>
                  </a:lnTo>
                  <a:lnTo>
                    <a:pt x="346146" y="3827"/>
                  </a:lnTo>
                  <a:lnTo>
                    <a:pt x="385806" y="14975"/>
                  </a:lnTo>
                  <a:lnTo>
                    <a:pt x="423416" y="32944"/>
                  </a:lnTo>
                  <a:lnTo>
                    <a:pt x="458611" y="57234"/>
                  </a:lnTo>
                  <a:lnTo>
                    <a:pt x="491028" y="87345"/>
                  </a:lnTo>
                  <a:lnTo>
                    <a:pt x="520303" y="122777"/>
                  </a:lnTo>
                  <a:lnTo>
                    <a:pt x="546072" y="163029"/>
                  </a:lnTo>
                  <a:lnTo>
                    <a:pt x="567972" y="207602"/>
                  </a:lnTo>
                  <a:lnTo>
                    <a:pt x="585638" y="255996"/>
                  </a:lnTo>
                  <a:lnTo>
                    <a:pt x="598707" y="307710"/>
                  </a:lnTo>
                  <a:lnTo>
                    <a:pt x="606816" y="362245"/>
                  </a:lnTo>
                  <a:lnTo>
                    <a:pt x="609600" y="419100"/>
                  </a:lnTo>
                  <a:lnTo>
                    <a:pt x="606816" y="475981"/>
                  </a:lnTo>
                  <a:lnTo>
                    <a:pt x="598707" y="530533"/>
                  </a:lnTo>
                  <a:lnTo>
                    <a:pt x="585638" y="582257"/>
                  </a:lnTo>
                  <a:lnTo>
                    <a:pt x="567972" y="630653"/>
                  </a:lnTo>
                  <a:lnTo>
                    <a:pt x="546072" y="675224"/>
                  </a:lnTo>
                  <a:lnTo>
                    <a:pt x="520303" y="715470"/>
                  </a:lnTo>
                  <a:lnTo>
                    <a:pt x="491028" y="750893"/>
                  </a:lnTo>
                  <a:lnTo>
                    <a:pt x="458611" y="780993"/>
                  </a:lnTo>
                  <a:lnTo>
                    <a:pt x="423416" y="805273"/>
                  </a:lnTo>
                  <a:lnTo>
                    <a:pt x="385806" y="823233"/>
                  </a:lnTo>
                  <a:lnTo>
                    <a:pt x="346146" y="834375"/>
                  </a:lnTo>
                  <a:lnTo>
                    <a:pt x="3048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1689354" y="1427022"/>
            <a:ext cx="3893185" cy="1058545"/>
            <a:chOff x="1689354" y="1427022"/>
            <a:chExt cx="3893185" cy="1058545"/>
          </a:xfrm>
        </p:grpSpPr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89354" y="1518500"/>
              <a:ext cx="3179445" cy="42421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731899" y="1621682"/>
              <a:ext cx="2926080" cy="171450"/>
            </a:xfrm>
            <a:custGeom>
              <a:avLst/>
              <a:gdLst/>
              <a:ahLst/>
              <a:cxnLst/>
              <a:rect l="l" t="t" r="r" b="b"/>
              <a:pathLst>
                <a:path w="2926079" h="171450">
                  <a:moveTo>
                    <a:pt x="2850276" y="85601"/>
                  </a:moveTo>
                  <a:lnTo>
                    <a:pt x="2764154" y="135743"/>
                  </a:lnTo>
                  <a:lnTo>
                    <a:pt x="2758529" y="140793"/>
                  </a:lnTo>
                  <a:lnTo>
                    <a:pt x="2755344" y="147379"/>
                  </a:lnTo>
                  <a:lnTo>
                    <a:pt x="2754850" y="154656"/>
                  </a:lnTo>
                  <a:lnTo>
                    <a:pt x="2757297" y="161778"/>
                  </a:lnTo>
                  <a:lnTo>
                    <a:pt x="2762347" y="167457"/>
                  </a:lnTo>
                  <a:lnTo>
                    <a:pt x="2768933" y="170636"/>
                  </a:lnTo>
                  <a:lnTo>
                    <a:pt x="2776210" y="171100"/>
                  </a:lnTo>
                  <a:lnTo>
                    <a:pt x="2783331" y="168636"/>
                  </a:lnTo>
                  <a:lnTo>
                    <a:pt x="2893241" y="104628"/>
                  </a:lnTo>
                  <a:lnTo>
                    <a:pt x="2888106" y="104628"/>
                  </a:lnTo>
                  <a:lnTo>
                    <a:pt x="2888106" y="102088"/>
                  </a:lnTo>
                  <a:lnTo>
                    <a:pt x="2878454" y="102088"/>
                  </a:lnTo>
                  <a:lnTo>
                    <a:pt x="2850276" y="85601"/>
                  </a:lnTo>
                  <a:close/>
                </a:path>
                <a:path w="2926079" h="171450">
                  <a:moveTo>
                    <a:pt x="126" y="65004"/>
                  </a:moveTo>
                  <a:lnTo>
                    <a:pt x="0" y="103104"/>
                  </a:lnTo>
                  <a:lnTo>
                    <a:pt x="2888107" y="104628"/>
                  </a:lnTo>
                  <a:lnTo>
                    <a:pt x="2817596" y="104628"/>
                  </a:lnTo>
                  <a:lnTo>
                    <a:pt x="2850276" y="85601"/>
                  </a:lnTo>
                  <a:lnTo>
                    <a:pt x="2817678" y="66528"/>
                  </a:lnTo>
                  <a:lnTo>
                    <a:pt x="2888106" y="66528"/>
                  </a:lnTo>
                  <a:lnTo>
                    <a:pt x="126" y="65004"/>
                  </a:lnTo>
                  <a:close/>
                </a:path>
                <a:path w="2926079" h="171450">
                  <a:moveTo>
                    <a:pt x="2893320" y="66528"/>
                  </a:moveTo>
                  <a:lnTo>
                    <a:pt x="2888106" y="66528"/>
                  </a:lnTo>
                  <a:lnTo>
                    <a:pt x="2888106" y="104628"/>
                  </a:lnTo>
                  <a:lnTo>
                    <a:pt x="2893241" y="104628"/>
                  </a:lnTo>
                  <a:lnTo>
                    <a:pt x="2925913" y="85601"/>
                  </a:lnTo>
                  <a:lnTo>
                    <a:pt x="2893320" y="66528"/>
                  </a:lnTo>
                  <a:close/>
                </a:path>
                <a:path w="2926079" h="171450">
                  <a:moveTo>
                    <a:pt x="2878454" y="69195"/>
                  </a:moveTo>
                  <a:lnTo>
                    <a:pt x="2850276" y="85601"/>
                  </a:lnTo>
                  <a:lnTo>
                    <a:pt x="2878454" y="102088"/>
                  </a:lnTo>
                  <a:lnTo>
                    <a:pt x="2878454" y="69195"/>
                  </a:lnTo>
                  <a:close/>
                </a:path>
                <a:path w="2926079" h="171450">
                  <a:moveTo>
                    <a:pt x="2888106" y="69195"/>
                  </a:moveTo>
                  <a:lnTo>
                    <a:pt x="2878454" y="69195"/>
                  </a:lnTo>
                  <a:lnTo>
                    <a:pt x="2878454" y="102088"/>
                  </a:lnTo>
                  <a:lnTo>
                    <a:pt x="2888106" y="102088"/>
                  </a:lnTo>
                  <a:lnTo>
                    <a:pt x="2888106" y="69195"/>
                  </a:lnTo>
                  <a:close/>
                </a:path>
                <a:path w="2926079" h="171450">
                  <a:moveTo>
                    <a:pt x="2776283" y="0"/>
                  </a:moveTo>
                  <a:lnTo>
                    <a:pt x="2769012" y="488"/>
                  </a:lnTo>
                  <a:lnTo>
                    <a:pt x="2762456" y="3643"/>
                  </a:lnTo>
                  <a:lnTo>
                    <a:pt x="2757424" y="9251"/>
                  </a:lnTo>
                  <a:lnTo>
                    <a:pt x="2754959" y="16444"/>
                  </a:lnTo>
                  <a:lnTo>
                    <a:pt x="2755423" y="23745"/>
                  </a:lnTo>
                  <a:lnTo>
                    <a:pt x="2758602" y="30307"/>
                  </a:lnTo>
                  <a:lnTo>
                    <a:pt x="2764281" y="35286"/>
                  </a:lnTo>
                  <a:lnTo>
                    <a:pt x="2850276" y="85601"/>
                  </a:lnTo>
                  <a:lnTo>
                    <a:pt x="2878454" y="69195"/>
                  </a:lnTo>
                  <a:lnTo>
                    <a:pt x="2888106" y="69195"/>
                  </a:lnTo>
                  <a:lnTo>
                    <a:pt x="2888106" y="66528"/>
                  </a:lnTo>
                  <a:lnTo>
                    <a:pt x="2893320" y="66528"/>
                  </a:lnTo>
                  <a:lnTo>
                    <a:pt x="2783459" y="2393"/>
                  </a:lnTo>
                  <a:lnTo>
                    <a:pt x="27762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74591" y="1939747"/>
              <a:ext cx="1107770" cy="54564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526661" y="1970404"/>
              <a:ext cx="987425" cy="422275"/>
            </a:xfrm>
            <a:custGeom>
              <a:avLst/>
              <a:gdLst/>
              <a:ahLst/>
              <a:cxnLst/>
              <a:rect l="l" t="t" r="r" b="b"/>
              <a:pathLst>
                <a:path w="987425" h="422275">
                  <a:moveTo>
                    <a:pt x="987425" y="0"/>
                  </a:moveTo>
                  <a:lnTo>
                    <a:pt x="967519" y="42032"/>
                  </a:lnTo>
                  <a:lnTo>
                    <a:pt x="945039" y="82117"/>
                  </a:lnTo>
                  <a:lnTo>
                    <a:pt x="920108" y="120208"/>
                  </a:lnTo>
                  <a:lnTo>
                    <a:pt x="892849" y="156261"/>
                  </a:lnTo>
                  <a:lnTo>
                    <a:pt x="863384" y="190230"/>
                  </a:lnTo>
                  <a:lnTo>
                    <a:pt x="831836" y="222071"/>
                  </a:lnTo>
                  <a:lnTo>
                    <a:pt x="798328" y="251737"/>
                  </a:lnTo>
                  <a:lnTo>
                    <a:pt x="762983" y="279185"/>
                  </a:lnTo>
                  <a:lnTo>
                    <a:pt x="725923" y="304369"/>
                  </a:lnTo>
                  <a:lnTo>
                    <a:pt x="687272" y="327243"/>
                  </a:lnTo>
                  <a:lnTo>
                    <a:pt x="647151" y="347763"/>
                  </a:lnTo>
                  <a:lnTo>
                    <a:pt x="605685" y="365884"/>
                  </a:lnTo>
                  <a:lnTo>
                    <a:pt x="562995" y="381560"/>
                  </a:lnTo>
                  <a:lnTo>
                    <a:pt x="519205" y="394747"/>
                  </a:lnTo>
                  <a:lnTo>
                    <a:pt x="474437" y="405399"/>
                  </a:lnTo>
                  <a:lnTo>
                    <a:pt x="428814" y="413471"/>
                  </a:lnTo>
                  <a:lnTo>
                    <a:pt x="382459" y="418918"/>
                  </a:lnTo>
                  <a:lnTo>
                    <a:pt x="335495" y="421695"/>
                  </a:lnTo>
                  <a:lnTo>
                    <a:pt x="288044" y="421757"/>
                  </a:lnTo>
                  <a:lnTo>
                    <a:pt x="240230" y="419059"/>
                  </a:lnTo>
                  <a:lnTo>
                    <a:pt x="192174" y="413555"/>
                  </a:lnTo>
                  <a:lnTo>
                    <a:pt x="144001" y="405201"/>
                  </a:lnTo>
                  <a:lnTo>
                    <a:pt x="95832" y="393951"/>
                  </a:lnTo>
                  <a:lnTo>
                    <a:pt x="47791" y="379761"/>
                  </a:lnTo>
                  <a:lnTo>
                    <a:pt x="0" y="36258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53636" y="1427022"/>
              <a:ext cx="1119771" cy="643077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506341" y="1474110"/>
              <a:ext cx="996950" cy="524510"/>
            </a:xfrm>
            <a:custGeom>
              <a:avLst/>
              <a:gdLst/>
              <a:ahLst/>
              <a:cxnLst/>
              <a:rect l="l" t="t" r="r" b="b"/>
              <a:pathLst>
                <a:path w="996950" h="524510">
                  <a:moveTo>
                    <a:pt x="0" y="59287"/>
                  </a:moveTo>
                  <a:lnTo>
                    <a:pt x="47365" y="41610"/>
                  </a:lnTo>
                  <a:lnTo>
                    <a:pt x="95131" y="27121"/>
                  </a:lnTo>
                  <a:lnTo>
                    <a:pt x="143155" y="15767"/>
                  </a:lnTo>
                  <a:lnTo>
                    <a:pt x="191295" y="7497"/>
                  </a:lnTo>
                  <a:lnTo>
                    <a:pt x="239408" y="2259"/>
                  </a:lnTo>
                  <a:lnTo>
                    <a:pt x="287351" y="0"/>
                  </a:lnTo>
                  <a:lnTo>
                    <a:pt x="334981" y="668"/>
                  </a:lnTo>
                  <a:lnTo>
                    <a:pt x="382157" y="4211"/>
                  </a:lnTo>
                  <a:lnTo>
                    <a:pt x="428734" y="10577"/>
                  </a:lnTo>
                  <a:lnTo>
                    <a:pt x="474570" y="19715"/>
                  </a:lnTo>
                  <a:lnTo>
                    <a:pt x="519524" y="31571"/>
                  </a:lnTo>
                  <a:lnTo>
                    <a:pt x="563451" y="46095"/>
                  </a:lnTo>
                  <a:lnTo>
                    <a:pt x="606209" y="63233"/>
                  </a:lnTo>
                  <a:lnTo>
                    <a:pt x="647656" y="82933"/>
                  </a:lnTo>
                  <a:lnTo>
                    <a:pt x="687649" y="105144"/>
                  </a:lnTo>
                  <a:lnTo>
                    <a:pt x="726044" y="129814"/>
                  </a:lnTo>
                  <a:lnTo>
                    <a:pt x="762700" y="156890"/>
                  </a:lnTo>
                  <a:lnTo>
                    <a:pt x="797474" y="186320"/>
                  </a:lnTo>
                  <a:lnTo>
                    <a:pt x="830223" y="218053"/>
                  </a:lnTo>
                  <a:lnTo>
                    <a:pt x="860804" y="252036"/>
                  </a:lnTo>
                  <a:lnTo>
                    <a:pt x="889074" y="288216"/>
                  </a:lnTo>
                  <a:lnTo>
                    <a:pt x="914891" y="326543"/>
                  </a:lnTo>
                  <a:lnTo>
                    <a:pt x="938113" y="366963"/>
                  </a:lnTo>
                  <a:lnTo>
                    <a:pt x="958596" y="409426"/>
                  </a:lnTo>
                  <a:lnTo>
                    <a:pt x="980233" y="465972"/>
                  </a:lnTo>
                  <a:lnTo>
                    <a:pt x="989010" y="494901"/>
                  </a:lnTo>
                  <a:lnTo>
                    <a:pt x="996442" y="52423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498594" y="1479511"/>
              <a:ext cx="308800" cy="980351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4559173" y="1518919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4" h="857885">
                  <a:moveTo>
                    <a:pt x="0" y="0"/>
                  </a:moveTo>
                  <a:lnTo>
                    <a:pt x="32877" y="33113"/>
                  </a:lnTo>
                  <a:lnTo>
                    <a:pt x="62395" y="68395"/>
                  </a:lnTo>
                  <a:lnTo>
                    <a:pt x="88549" y="105656"/>
                  </a:lnTo>
                  <a:lnTo>
                    <a:pt x="111336" y="144705"/>
                  </a:lnTo>
                  <a:lnTo>
                    <a:pt x="130752" y="185354"/>
                  </a:lnTo>
                  <a:lnTo>
                    <a:pt x="146794" y="227412"/>
                  </a:lnTo>
                  <a:lnTo>
                    <a:pt x="159458" y="270689"/>
                  </a:lnTo>
                  <a:lnTo>
                    <a:pt x="168741" y="314996"/>
                  </a:lnTo>
                  <a:lnTo>
                    <a:pt x="174639" y="360143"/>
                  </a:lnTo>
                  <a:lnTo>
                    <a:pt x="177149" y="405939"/>
                  </a:lnTo>
                  <a:lnTo>
                    <a:pt x="176266" y="452196"/>
                  </a:lnTo>
                  <a:lnTo>
                    <a:pt x="171989" y="498722"/>
                  </a:lnTo>
                  <a:lnTo>
                    <a:pt x="164313" y="545330"/>
                  </a:lnTo>
                  <a:lnTo>
                    <a:pt x="153234" y="591827"/>
                  </a:lnTo>
                  <a:lnTo>
                    <a:pt x="138749" y="638026"/>
                  </a:lnTo>
                  <a:lnTo>
                    <a:pt x="120855" y="683735"/>
                  </a:lnTo>
                  <a:lnTo>
                    <a:pt x="99547" y="728765"/>
                  </a:lnTo>
                  <a:lnTo>
                    <a:pt x="74824" y="772927"/>
                  </a:lnTo>
                  <a:lnTo>
                    <a:pt x="46680" y="816030"/>
                  </a:lnTo>
                  <a:lnTo>
                    <a:pt x="15112" y="85788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114378" y="1933001"/>
            <a:ext cx="146905" cy="173598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7099807" y="1836813"/>
            <a:ext cx="15176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36446" y="1530438"/>
            <a:ext cx="17907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35" dirty="0">
                <a:latin typeface="Cambria"/>
                <a:cs typeface="Cambria"/>
              </a:rPr>
              <a:t>X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460246" y="2597670"/>
            <a:ext cx="1784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55" dirty="0">
                <a:latin typeface="Cambria"/>
                <a:cs typeface="Cambria"/>
              </a:rPr>
              <a:t>Y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100701" y="710920"/>
            <a:ext cx="3615054" cy="646430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2384" rIns="0" bIns="0" rtlCol="0">
            <a:spAutoFit/>
          </a:bodyPr>
          <a:lstStyle/>
          <a:p>
            <a:pPr marL="549275">
              <a:lnSpc>
                <a:spcPct val="100000"/>
              </a:lnSpc>
              <a:spcBef>
                <a:spcPts val="254"/>
              </a:spcBef>
              <a:tabLst>
                <a:tab pos="1414145" algn="l"/>
              </a:tabLst>
            </a:pPr>
            <a:r>
              <a:rPr sz="3600" spc="-25" dirty="0">
                <a:latin typeface="Trebuchet MS"/>
                <a:cs typeface="Trebuchet MS"/>
              </a:rPr>
              <a:t>a)</a:t>
            </a:r>
            <a:r>
              <a:rPr sz="3600" dirty="0">
                <a:latin typeface="Trebuchet MS"/>
                <a:cs typeface="Trebuchet MS"/>
              </a:rPr>
              <a:t>	</a:t>
            </a:r>
            <a:r>
              <a:rPr sz="3600" spc="-10" dirty="0">
                <a:latin typeface="Trebuchet MS"/>
                <a:cs typeface="Trebuchet MS"/>
              </a:rPr>
              <a:t>X+XY=X</a:t>
            </a:r>
            <a:endParaRPr sz="3600">
              <a:latin typeface="Trebuchet MS"/>
              <a:cs typeface="Trebuchet MS"/>
            </a:endParaRPr>
          </a:p>
        </p:txBody>
      </p:sp>
      <p:pic>
        <p:nvPicPr>
          <p:cNvPr id="31" name="object 3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767073" y="2473375"/>
            <a:ext cx="559130" cy="383743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3898772" y="2522740"/>
            <a:ext cx="27051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25" dirty="0">
                <a:latin typeface="Calibri"/>
                <a:cs typeface="Calibri"/>
              </a:rPr>
              <a:t>XY</a:t>
            </a:r>
            <a:endParaRPr sz="1800">
              <a:latin typeface="Calibri"/>
              <a:cs typeface="Calibri"/>
            </a:endParaRPr>
          </a:p>
        </p:txBody>
      </p:sp>
      <p:graphicFrame>
        <p:nvGraphicFramePr>
          <p:cNvPr id="33" name="object 33"/>
          <p:cNvGraphicFramePr>
            <a:graphicFrameLocks noGrp="1"/>
          </p:cNvGraphicFramePr>
          <p:nvPr/>
        </p:nvGraphicFramePr>
        <p:xfrm>
          <a:off x="5137150" y="2779648"/>
          <a:ext cx="3857624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71675"/>
                <a:gridCol w="921385"/>
                <a:gridCol w="964564"/>
              </a:tblGrid>
              <a:tr h="457200">
                <a:tc>
                  <a:txBody>
                    <a:bodyPr/>
                    <a:lstStyle/>
                    <a:p>
                      <a:pPr marR="181610" algn="r">
                        <a:lnSpc>
                          <a:spcPct val="100000"/>
                        </a:lnSpc>
                        <a:spcBef>
                          <a:spcPts val="204"/>
                        </a:spcBef>
                        <a:tabLst>
                          <a:tab pos="1190625" algn="l"/>
                        </a:tabLst>
                      </a:pPr>
                      <a:r>
                        <a:rPr sz="2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2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18923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X.Y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160020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X+XY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R="130810" algn="r">
                        <a:lnSpc>
                          <a:spcPct val="100000"/>
                        </a:lnSpc>
                        <a:spcBef>
                          <a:spcPts val="204"/>
                        </a:spcBef>
                        <a:tabLst>
                          <a:tab pos="1245235" algn="l"/>
                        </a:tabLst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23622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502284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R="130810" algn="r">
                        <a:lnSpc>
                          <a:spcPct val="100000"/>
                        </a:lnSpc>
                        <a:spcBef>
                          <a:spcPts val="204"/>
                        </a:spcBef>
                        <a:tabLst>
                          <a:tab pos="1245235" algn="l"/>
                        </a:tabLst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23622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502284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R="130810" algn="r">
                        <a:lnSpc>
                          <a:spcPct val="100000"/>
                        </a:lnSpc>
                        <a:spcBef>
                          <a:spcPts val="209"/>
                        </a:spcBef>
                        <a:tabLst>
                          <a:tab pos="1245235" algn="l"/>
                        </a:tabLst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236220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502284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R="130810" algn="r">
                        <a:lnSpc>
                          <a:spcPct val="100000"/>
                        </a:lnSpc>
                        <a:spcBef>
                          <a:spcPts val="209"/>
                        </a:spcBef>
                        <a:tabLst>
                          <a:tab pos="1245235" algn="l"/>
                        </a:tabLst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236220" algn="ctr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502284">
                        <a:lnSpc>
                          <a:spcPct val="100000"/>
                        </a:lnSpc>
                        <a:spcBef>
                          <a:spcPts val="209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6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sp>
        <p:nvSpPr>
          <p:cNvPr id="34" name="object 34"/>
          <p:cNvSpPr txBox="1"/>
          <p:nvPr/>
        </p:nvSpPr>
        <p:spPr>
          <a:xfrm>
            <a:off x="2298445" y="6277774"/>
            <a:ext cx="10801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=R.H.S.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93103" y="4415098"/>
            <a:ext cx="4651375" cy="188722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85"/>
              </a:spcBef>
              <a:tabLst>
                <a:tab pos="1478915" algn="l"/>
              </a:tabLst>
            </a:pPr>
            <a:r>
              <a:rPr sz="2400" u="sng" spc="-10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PROOF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	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(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By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Algebraic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Method)</a:t>
            </a:r>
            <a:endParaRPr sz="2000">
              <a:latin typeface="Arial Black"/>
              <a:cs typeface="Arial Black"/>
            </a:endParaRPr>
          </a:p>
          <a:p>
            <a:pPr marL="1102995">
              <a:lnSpc>
                <a:spcPct val="100000"/>
              </a:lnSpc>
              <a:spcBef>
                <a:spcPts val="915"/>
              </a:spcBef>
            </a:pPr>
            <a:r>
              <a:rPr sz="2800" b="1" dirty="0">
                <a:latin typeface="Calibri"/>
                <a:cs typeface="Calibri"/>
              </a:rPr>
              <a:t>L.H.S. =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X+XY</a:t>
            </a:r>
            <a:endParaRPr sz="2800">
              <a:latin typeface="Calibri"/>
              <a:cs typeface="Calibri"/>
            </a:endParaRPr>
          </a:p>
          <a:p>
            <a:pPr marL="521334" algn="ctr">
              <a:lnSpc>
                <a:spcPts val="3354"/>
              </a:lnSpc>
              <a:spcBef>
                <a:spcPts val="5"/>
              </a:spcBef>
            </a:pPr>
            <a:r>
              <a:rPr sz="2800" b="1" spc="-10" dirty="0">
                <a:latin typeface="Calibri"/>
                <a:cs typeface="Calibri"/>
              </a:rPr>
              <a:t>=X(1+Y)</a:t>
            </a:r>
            <a:endParaRPr sz="2800">
              <a:latin typeface="Calibri"/>
              <a:cs typeface="Calibri"/>
            </a:endParaRPr>
          </a:p>
          <a:p>
            <a:pPr marL="568960" algn="ctr">
              <a:lnSpc>
                <a:spcPts val="3354"/>
              </a:lnSpc>
            </a:pPr>
            <a:r>
              <a:rPr sz="2800" b="1" dirty="0">
                <a:latin typeface="Calibri"/>
                <a:cs typeface="Calibri"/>
              </a:rPr>
              <a:t>=X.1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=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X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651753" y="5492877"/>
            <a:ext cx="2877820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u="sng" spc="-2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(By</a:t>
            </a:r>
            <a:r>
              <a:rPr sz="24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Properties</a:t>
            </a:r>
            <a:r>
              <a:rPr sz="24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4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r>
              <a:rPr sz="24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24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4099052" y="6424754"/>
            <a:ext cx="203962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49655" algn="l"/>
              </a:tabLst>
            </a:pPr>
            <a:r>
              <a:rPr sz="2100" b="1" i="1" u="sng" spc="-1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Hence</a:t>
            </a:r>
            <a:r>
              <a:rPr sz="2100" b="1" i="1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	</a:t>
            </a:r>
            <a:r>
              <a:rPr sz="2100" b="1" i="1" u="sng" spc="-9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Proved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7665">
              <a:lnSpc>
                <a:spcPct val="100000"/>
              </a:lnSpc>
              <a:spcBef>
                <a:spcPts val="100"/>
              </a:spcBef>
            </a:pPr>
            <a:r>
              <a:rPr sz="4000" b="1" u="none" dirty="0">
                <a:solidFill>
                  <a:srgbClr val="C00000"/>
                </a:solidFill>
                <a:latin typeface="Arial"/>
                <a:cs typeface="Arial"/>
              </a:rPr>
              <a:t>8.</a:t>
            </a:r>
            <a:r>
              <a:rPr sz="4000" b="1" u="none" spc="-1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Absorption</a:t>
            </a:r>
            <a:r>
              <a:rPr sz="4000" b="1" u="sng" spc="-4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4000" b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Law</a:t>
            </a:r>
            <a:endParaRPr sz="40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977135" y="790143"/>
            <a:ext cx="30480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mbria"/>
                <a:cs typeface="Cambria"/>
              </a:rPr>
              <a:t>The</a:t>
            </a:r>
            <a:r>
              <a:rPr sz="2800" spc="40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law</a:t>
            </a:r>
            <a:r>
              <a:rPr sz="2800" spc="7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states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spc="-10" dirty="0">
                <a:latin typeface="Cambria"/>
                <a:cs typeface="Cambria"/>
              </a:rPr>
              <a:t>that,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96027" y="2412525"/>
            <a:ext cx="1521460" cy="229870"/>
            <a:chOff x="1796027" y="2412525"/>
            <a:chExt cx="1521460" cy="2298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96027" y="2412525"/>
              <a:ext cx="1521463" cy="22973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828800" y="2418536"/>
              <a:ext cx="1464310" cy="171450"/>
            </a:xfrm>
            <a:custGeom>
              <a:avLst/>
              <a:gdLst/>
              <a:ahLst/>
              <a:cxnLst/>
              <a:rect l="l" t="t" r="r" b="b"/>
              <a:pathLst>
                <a:path w="1464310" h="171450">
                  <a:moveTo>
                    <a:pt x="1416431" y="69266"/>
                  </a:moveTo>
                  <a:lnTo>
                    <a:pt x="1302004" y="135814"/>
                  </a:lnTo>
                  <a:lnTo>
                    <a:pt x="1296324" y="140846"/>
                  </a:lnTo>
                  <a:lnTo>
                    <a:pt x="1293145" y="147403"/>
                  </a:lnTo>
                  <a:lnTo>
                    <a:pt x="1292681" y="154674"/>
                  </a:lnTo>
                  <a:lnTo>
                    <a:pt x="1295145" y="161849"/>
                  </a:lnTo>
                  <a:lnTo>
                    <a:pt x="1300124" y="167528"/>
                  </a:lnTo>
                  <a:lnTo>
                    <a:pt x="1306687" y="170707"/>
                  </a:lnTo>
                  <a:lnTo>
                    <a:pt x="1313987" y="171172"/>
                  </a:lnTo>
                  <a:lnTo>
                    <a:pt x="1321181" y="168707"/>
                  </a:lnTo>
                  <a:lnTo>
                    <a:pt x="1431259" y="104699"/>
                  </a:lnTo>
                  <a:lnTo>
                    <a:pt x="1425955" y="104699"/>
                  </a:lnTo>
                  <a:lnTo>
                    <a:pt x="1425955" y="102159"/>
                  </a:lnTo>
                  <a:lnTo>
                    <a:pt x="1416304" y="102159"/>
                  </a:lnTo>
                  <a:lnTo>
                    <a:pt x="1388303" y="85776"/>
                  </a:lnTo>
                  <a:lnTo>
                    <a:pt x="1416367" y="85776"/>
                  </a:lnTo>
                  <a:lnTo>
                    <a:pt x="1416431" y="69266"/>
                  </a:lnTo>
                  <a:close/>
                </a:path>
                <a:path w="1464310" h="171450">
                  <a:moveTo>
                    <a:pt x="0" y="65075"/>
                  </a:moveTo>
                  <a:lnTo>
                    <a:pt x="0" y="103175"/>
                  </a:lnTo>
                  <a:lnTo>
                    <a:pt x="1425956" y="104699"/>
                  </a:lnTo>
                  <a:lnTo>
                    <a:pt x="1355505" y="104699"/>
                  </a:lnTo>
                  <a:lnTo>
                    <a:pt x="1388042" y="85776"/>
                  </a:lnTo>
                  <a:lnTo>
                    <a:pt x="1388303" y="85776"/>
                  </a:lnTo>
                  <a:lnTo>
                    <a:pt x="1355527" y="66599"/>
                  </a:lnTo>
                  <a:lnTo>
                    <a:pt x="1425956" y="66599"/>
                  </a:lnTo>
                  <a:lnTo>
                    <a:pt x="0" y="65075"/>
                  </a:lnTo>
                  <a:close/>
                </a:path>
                <a:path w="1464310" h="171450">
                  <a:moveTo>
                    <a:pt x="1431002" y="66599"/>
                  </a:moveTo>
                  <a:lnTo>
                    <a:pt x="1425955" y="66599"/>
                  </a:lnTo>
                  <a:lnTo>
                    <a:pt x="1425955" y="104699"/>
                  </a:lnTo>
                  <a:lnTo>
                    <a:pt x="1431259" y="104699"/>
                  </a:lnTo>
                  <a:lnTo>
                    <a:pt x="1463802" y="85776"/>
                  </a:lnTo>
                  <a:lnTo>
                    <a:pt x="1431002" y="66599"/>
                  </a:lnTo>
                  <a:close/>
                </a:path>
                <a:path w="1464310" h="171450">
                  <a:moveTo>
                    <a:pt x="1416367" y="85776"/>
                  </a:moveTo>
                  <a:lnTo>
                    <a:pt x="1388303" y="85776"/>
                  </a:lnTo>
                  <a:lnTo>
                    <a:pt x="1416304" y="102159"/>
                  </a:lnTo>
                  <a:lnTo>
                    <a:pt x="1416367" y="85776"/>
                  </a:lnTo>
                  <a:close/>
                </a:path>
                <a:path w="1464310" h="171450">
                  <a:moveTo>
                    <a:pt x="1425955" y="69266"/>
                  </a:moveTo>
                  <a:lnTo>
                    <a:pt x="1416431" y="69266"/>
                  </a:lnTo>
                  <a:lnTo>
                    <a:pt x="1416304" y="102159"/>
                  </a:lnTo>
                  <a:lnTo>
                    <a:pt x="1425955" y="102159"/>
                  </a:lnTo>
                  <a:lnTo>
                    <a:pt x="1425955" y="69266"/>
                  </a:lnTo>
                  <a:close/>
                </a:path>
                <a:path w="1464310" h="171450">
                  <a:moveTo>
                    <a:pt x="1314186" y="0"/>
                  </a:moveTo>
                  <a:lnTo>
                    <a:pt x="1306909" y="464"/>
                  </a:lnTo>
                  <a:lnTo>
                    <a:pt x="1300323" y="3643"/>
                  </a:lnTo>
                  <a:lnTo>
                    <a:pt x="1295273" y="9322"/>
                  </a:lnTo>
                  <a:lnTo>
                    <a:pt x="1292808" y="16444"/>
                  </a:lnTo>
                  <a:lnTo>
                    <a:pt x="1293272" y="23721"/>
                  </a:lnTo>
                  <a:lnTo>
                    <a:pt x="1296451" y="30307"/>
                  </a:lnTo>
                  <a:lnTo>
                    <a:pt x="1302131" y="35357"/>
                  </a:lnTo>
                  <a:lnTo>
                    <a:pt x="1388303" y="85776"/>
                  </a:lnTo>
                  <a:lnTo>
                    <a:pt x="1388042" y="85776"/>
                  </a:lnTo>
                  <a:lnTo>
                    <a:pt x="1416431" y="69266"/>
                  </a:lnTo>
                  <a:lnTo>
                    <a:pt x="1425955" y="69266"/>
                  </a:lnTo>
                  <a:lnTo>
                    <a:pt x="1425955" y="66599"/>
                  </a:lnTo>
                  <a:lnTo>
                    <a:pt x="1431002" y="66599"/>
                  </a:lnTo>
                  <a:lnTo>
                    <a:pt x="1321308" y="2464"/>
                  </a:lnTo>
                  <a:lnTo>
                    <a:pt x="13141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606418" y="1535036"/>
            <a:ext cx="1884680" cy="502284"/>
            <a:chOff x="5606418" y="1535036"/>
            <a:chExt cx="1884680" cy="50228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06418" y="1647312"/>
              <a:ext cx="1504749" cy="23263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638672" y="1653847"/>
              <a:ext cx="1448435" cy="171450"/>
            </a:xfrm>
            <a:custGeom>
              <a:avLst/>
              <a:gdLst/>
              <a:ahLst/>
              <a:cxnLst/>
              <a:rect l="l" t="t" r="r" b="b"/>
              <a:pathLst>
                <a:path w="1448434" h="171450">
                  <a:moveTo>
                    <a:pt x="1339548" y="104987"/>
                  </a:moveTo>
                  <a:lnTo>
                    <a:pt x="1285875" y="135709"/>
                  </a:lnTo>
                  <a:lnTo>
                    <a:pt x="1280173" y="140668"/>
                  </a:lnTo>
                  <a:lnTo>
                    <a:pt x="1276937" y="147187"/>
                  </a:lnTo>
                  <a:lnTo>
                    <a:pt x="1276391" y="154443"/>
                  </a:lnTo>
                  <a:lnTo>
                    <a:pt x="1278762" y="161617"/>
                  </a:lnTo>
                  <a:lnTo>
                    <a:pt x="1283741" y="167318"/>
                  </a:lnTo>
                  <a:lnTo>
                    <a:pt x="1290304" y="170555"/>
                  </a:lnTo>
                  <a:lnTo>
                    <a:pt x="1297604" y="171100"/>
                  </a:lnTo>
                  <a:lnTo>
                    <a:pt x="1304798" y="168729"/>
                  </a:lnTo>
                  <a:lnTo>
                    <a:pt x="1415182" y="105610"/>
                  </a:lnTo>
                  <a:lnTo>
                    <a:pt x="1410080" y="105610"/>
                  </a:lnTo>
                  <a:lnTo>
                    <a:pt x="1339548" y="104987"/>
                  </a:lnTo>
                  <a:close/>
                </a:path>
                <a:path w="1448434" h="171450">
                  <a:moveTo>
                    <a:pt x="1372342" y="86217"/>
                  </a:moveTo>
                  <a:lnTo>
                    <a:pt x="1339548" y="104987"/>
                  </a:lnTo>
                  <a:lnTo>
                    <a:pt x="1410080" y="105610"/>
                  </a:lnTo>
                  <a:lnTo>
                    <a:pt x="1410098" y="102943"/>
                  </a:lnTo>
                  <a:lnTo>
                    <a:pt x="1400428" y="102943"/>
                  </a:lnTo>
                  <a:lnTo>
                    <a:pt x="1372342" y="86217"/>
                  </a:lnTo>
                  <a:close/>
                </a:path>
                <a:path w="1448434" h="171450">
                  <a:moveTo>
                    <a:pt x="1299073" y="0"/>
                  </a:moveTo>
                  <a:lnTo>
                    <a:pt x="1291796" y="406"/>
                  </a:lnTo>
                  <a:lnTo>
                    <a:pt x="1285210" y="3504"/>
                  </a:lnTo>
                  <a:lnTo>
                    <a:pt x="1280159" y="9090"/>
                  </a:lnTo>
                  <a:lnTo>
                    <a:pt x="1277619" y="16214"/>
                  </a:lnTo>
                  <a:lnTo>
                    <a:pt x="1278032" y="23504"/>
                  </a:lnTo>
                  <a:lnTo>
                    <a:pt x="1281160" y="30128"/>
                  </a:lnTo>
                  <a:lnTo>
                    <a:pt x="1286763" y="35252"/>
                  </a:lnTo>
                  <a:lnTo>
                    <a:pt x="1339886" y="66888"/>
                  </a:lnTo>
                  <a:lnTo>
                    <a:pt x="1410334" y="67510"/>
                  </a:lnTo>
                  <a:lnTo>
                    <a:pt x="1410318" y="69923"/>
                  </a:lnTo>
                  <a:lnTo>
                    <a:pt x="1410206" y="86814"/>
                  </a:lnTo>
                  <a:lnTo>
                    <a:pt x="1410080" y="105610"/>
                  </a:lnTo>
                  <a:lnTo>
                    <a:pt x="1415182" y="105610"/>
                  </a:lnTo>
                  <a:lnTo>
                    <a:pt x="1448053" y="86814"/>
                  </a:lnTo>
                  <a:lnTo>
                    <a:pt x="1306195" y="2486"/>
                  </a:lnTo>
                  <a:lnTo>
                    <a:pt x="1299073" y="0"/>
                  </a:lnTo>
                  <a:close/>
                </a:path>
                <a:path w="1448434" h="171450">
                  <a:moveTo>
                    <a:pt x="253" y="55064"/>
                  </a:moveTo>
                  <a:lnTo>
                    <a:pt x="171" y="67510"/>
                  </a:lnTo>
                  <a:lnTo>
                    <a:pt x="46" y="86217"/>
                  </a:lnTo>
                  <a:lnTo>
                    <a:pt x="0" y="93164"/>
                  </a:lnTo>
                  <a:lnTo>
                    <a:pt x="1339548" y="104987"/>
                  </a:lnTo>
                  <a:lnTo>
                    <a:pt x="1372342" y="86217"/>
                  </a:lnTo>
                  <a:lnTo>
                    <a:pt x="1339886" y="66888"/>
                  </a:lnTo>
                  <a:lnTo>
                    <a:pt x="253" y="55064"/>
                  </a:lnTo>
                  <a:close/>
                </a:path>
                <a:path w="1448434" h="171450">
                  <a:moveTo>
                    <a:pt x="1400809" y="69923"/>
                  </a:moveTo>
                  <a:lnTo>
                    <a:pt x="1372342" y="86217"/>
                  </a:lnTo>
                  <a:lnTo>
                    <a:pt x="1400428" y="102943"/>
                  </a:lnTo>
                  <a:lnTo>
                    <a:pt x="1400809" y="69923"/>
                  </a:lnTo>
                  <a:close/>
                </a:path>
                <a:path w="1448434" h="171450">
                  <a:moveTo>
                    <a:pt x="1410318" y="69923"/>
                  </a:moveTo>
                  <a:lnTo>
                    <a:pt x="1400809" y="69923"/>
                  </a:lnTo>
                  <a:lnTo>
                    <a:pt x="1400621" y="86217"/>
                  </a:lnTo>
                  <a:lnTo>
                    <a:pt x="1400541" y="93164"/>
                  </a:lnTo>
                  <a:lnTo>
                    <a:pt x="1400428" y="102943"/>
                  </a:lnTo>
                  <a:lnTo>
                    <a:pt x="1410098" y="102943"/>
                  </a:lnTo>
                  <a:lnTo>
                    <a:pt x="1410210" y="86217"/>
                  </a:lnTo>
                  <a:lnTo>
                    <a:pt x="1410318" y="69923"/>
                  </a:lnTo>
                  <a:close/>
                </a:path>
                <a:path w="1448434" h="171450">
                  <a:moveTo>
                    <a:pt x="1339886" y="66888"/>
                  </a:moveTo>
                  <a:lnTo>
                    <a:pt x="1372342" y="86217"/>
                  </a:lnTo>
                  <a:lnTo>
                    <a:pt x="1400809" y="69923"/>
                  </a:lnTo>
                  <a:lnTo>
                    <a:pt x="1410318" y="69923"/>
                  </a:lnTo>
                  <a:lnTo>
                    <a:pt x="1410334" y="67510"/>
                  </a:lnTo>
                  <a:lnTo>
                    <a:pt x="1339886" y="668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911974" y="1535036"/>
              <a:ext cx="578624" cy="502170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7090536" y="1602346"/>
            <a:ext cx="193040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50" dirty="0">
                <a:latin typeface="Calibri"/>
                <a:cs typeface="Calibri"/>
              </a:rPr>
              <a:t>X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786889" y="1294638"/>
            <a:ext cx="3880485" cy="1671955"/>
            <a:chOff x="1786889" y="1294638"/>
            <a:chExt cx="3880485" cy="1671955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78540" y="1499153"/>
              <a:ext cx="179459" cy="76867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611425" y="1508887"/>
              <a:ext cx="114300" cy="703580"/>
            </a:xfrm>
            <a:custGeom>
              <a:avLst/>
              <a:gdLst/>
              <a:ahLst/>
              <a:cxnLst/>
              <a:rect l="l" t="t" r="r" b="b"/>
              <a:pathLst>
                <a:path w="114300" h="703580">
                  <a:moveTo>
                    <a:pt x="76148" y="57276"/>
                  </a:moveTo>
                  <a:lnTo>
                    <a:pt x="38048" y="57276"/>
                  </a:lnTo>
                  <a:lnTo>
                    <a:pt x="36524" y="703326"/>
                  </a:lnTo>
                  <a:lnTo>
                    <a:pt x="74624" y="703326"/>
                  </a:lnTo>
                  <a:lnTo>
                    <a:pt x="76014" y="114300"/>
                  </a:lnTo>
                  <a:lnTo>
                    <a:pt x="56971" y="114300"/>
                  </a:lnTo>
                  <a:lnTo>
                    <a:pt x="38393" y="110531"/>
                  </a:lnTo>
                  <a:lnTo>
                    <a:pt x="76023" y="110531"/>
                  </a:lnTo>
                  <a:lnTo>
                    <a:pt x="76148" y="57276"/>
                  </a:lnTo>
                  <a:close/>
                </a:path>
                <a:path w="114300" h="703580">
                  <a:moveTo>
                    <a:pt x="57352" y="0"/>
                  </a:moveTo>
                  <a:lnTo>
                    <a:pt x="34596" y="4573"/>
                  </a:lnTo>
                  <a:lnTo>
                    <a:pt x="34921" y="4573"/>
                  </a:lnTo>
                  <a:lnTo>
                    <a:pt x="16839" y="16700"/>
                  </a:lnTo>
                  <a:lnTo>
                    <a:pt x="4524" y="34825"/>
                  </a:lnTo>
                  <a:lnTo>
                    <a:pt x="0" y="57276"/>
                  </a:lnTo>
                  <a:lnTo>
                    <a:pt x="4429" y="79313"/>
                  </a:lnTo>
                  <a:lnTo>
                    <a:pt x="16649" y="97520"/>
                  </a:lnTo>
                  <a:lnTo>
                    <a:pt x="34912" y="109890"/>
                  </a:lnTo>
                  <a:lnTo>
                    <a:pt x="35234" y="109890"/>
                  </a:lnTo>
                  <a:lnTo>
                    <a:pt x="56971" y="114300"/>
                  </a:lnTo>
                  <a:lnTo>
                    <a:pt x="76023" y="110531"/>
                  </a:lnTo>
                  <a:lnTo>
                    <a:pt x="37923" y="110531"/>
                  </a:lnTo>
                  <a:lnTo>
                    <a:pt x="38048" y="57276"/>
                  </a:lnTo>
                  <a:lnTo>
                    <a:pt x="114248" y="57276"/>
                  </a:lnTo>
                  <a:lnTo>
                    <a:pt x="109841" y="35057"/>
                  </a:lnTo>
                  <a:lnTo>
                    <a:pt x="97659" y="16875"/>
                  </a:lnTo>
                  <a:lnTo>
                    <a:pt x="79548" y="4573"/>
                  </a:lnTo>
                  <a:lnTo>
                    <a:pt x="57352" y="0"/>
                  </a:lnTo>
                  <a:close/>
                </a:path>
                <a:path w="114300" h="703580">
                  <a:moveTo>
                    <a:pt x="76023" y="110531"/>
                  </a:moveTo>
                  <a:lnTo>
                    <a:pt x="56971" y="114300"/>
                  </a:lnTo>
                  <a:lnTo>
                    <a:pt x="76014" y="114300"/>
                  </a:lnTo>
                  <a:lnTo>
                    <a:pt x="76023" y="110531"/>
                  </a:lnTo>
                  <a:close/>
                </a:path>
                <a:path w="114300" h="703580">
                  <a:moveTo>
                    <a:pt x="114248" y="57276"/>
                  </a:moveTo>
                  <a:lnTo>
                    <a:pt x="76148" y="57276"/>
                  </a:lnTo>
                  <a:lnTo>
                    <a:pt x="76023" y="110531"/>
                  </a:lnTo>
                  <a:lnTo>
                    <a:pt x="79262" y="109890"/>
                  </a:lnTo>
                  <a:lnTo>
                    <a:pt x="97469" y="97694"/>
                  </a:lnTo>
                  <a:lnTo>
                    <a:pt x="109746" y="79545"/>
                  </a:lnTo>
                  <a:lnTo>
                    <a:pt x="114248" y="572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92450" y="2420950"/>
              <a:ext cx="1109268" cy="54564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145281" y="2450591"/>
              <a:ext cx="988060" cy="422909"/>
            </a:xfrm>
            <a:custGeom>
              <a:avLst/>
              <a:gdLst/>
              <a:ahLst/>
              <a:cxnLst/>
              <a:rect l="l" t="t" r="r" b="b"/>
              <a:pathLst>
                <a:path w="988060" h="422910">
                  <a:moveTo>
                    <a:pt x="987679" y="0"/>
                  </a:moveTo>
                  <a:lnTo>
                    <a:pt x="967758" y="42078"/>
                  </a:lnTo>
                  <a:lnTo>
                    <a:pt x="945263" y="82206"/>
                  </a:lnTo>
                  <a:lnTo>
                    <a:pt x="920317" y="120340"/>
                  </a:lnTo>
                  <a:lnTo>
                    <a:pt x="893043" y="156434"/>
                  </a:lnTo>
                  <a:lnTo>
                    <a:pt x="863563" y="190444"/>
                  </a:lnTo>
                  <a:lnTo>
                    <a:pt x="832001" y="222323"/>
                  </a:lnTo>
                  <a:lnTo>
                    <a:pt x="798478" y="252027"/>
                  </a:lnTo>
                  <a:lnTo>
                    <a:pt x="763119" y="279512"/>
                  </a:lnTo>
                  <a:lnTo>
                    <a:pt x="726046" y="304731"/>
                  </a:lnTo>
                  <a:lnTo>
                    <a:pt x="687381" y="327639"/>
                  </a:lnTo>
                  <a:lnTo>
                    <a:pt x="647249" y="348192"/>
                  </a:lnTo>
                  <a:lnTo>
                    <a:pt x="605770" y="366345"/>
                  </a:lnTo>
                  <a:lnTo>
                    <a:pt x="563069" y="382051"/>
                  </a:lnTo>
                  <a:lnTo>
                    <a:pt x="519268" y="395267"/>
                  </a:lnTo>
                  <a:lnTo>
                    <a:pt x="474490" y="405947"/>
                  </a:lnTo>
                  <a:lnTo>
                    <a:pt x="428858" y="414046"/>
                  </a:lnTo>
                  <a:lnTo>
                    <a:pt x="382494" y="419519"/>
                  </a:lnTo>
                  <a:lnTo>
                    <a:pt x="335522" y="422321"/>
                  </a:lnTo>
                  <a:lnTo>
                    <a:pt x="288064" y="422406"/>
                  </a:lnTo>
                  <a:lnTo>
                    <a:pt x="240244" y="419729"/>
                  </a:lnTo>
                  <a:lnTo>
                    <a:pt x="192183" y="414246"/>
                  </a:lnTo>
                  <a:lnTo>
                    <a:pt x="144006" y="405912"/>
                  </a:lnTo>
                  <a:lnTo>
                    <a:pt x="95834" y="394680"/>
                  </a:lnTo>
                  <a:lnTo>
                    <a:pt x="47791" y="380507"/>
                  </a:lnTo>
                  <a:lnTo>
                    <a:pt x="0" y="363347"/>
                  </a:lnTo>
                </a:path>
              </a:pathLst>
            </a:custGeom>
            <a:ln w="571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073018" y="1855774"/>
              <a:ext cx="1118260" cy="64307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125215" y="1902735"/>
              <a:ext cx="996950" cy="524510"/>
            </a:xfrm>
            <a:custGeom>
              <a:avLst/>
              <a:gdLst/>
              <a:ahLst/>
              <a:cxnLst/>
              <a:rect l="l" t="t" r="r" b="b"/>
              <a:pathLst>
                <a:path w="996950" h="524510">
                  <a:moveTo>
                    <a:pt x="0" y="59287"/>
                  </a:moveTo>
                  <a:lnTo>
                    <a:pt x="47365" y="41610"/>
                  </a:lnTo>
                  <a:lnTo>
                    <a:pt x="95131" y="27121"/>
                  </a:lnTo>
                  <a:lnTo>
                    <a:pt x="143155" y="15767"/>
                  </a:lnTo>
                  <a:lnTo>
                    <a:pt x="191295" y="7497"/>
                  </a:lnTo>
                  <a:lnTo>
                    <a:pt x="239408" y="2259"/>
                  </a:lnTo>
                  <a:lnTo>
                    <a:pt x="287351" y="0"/>
                  </a:lnTo>
                  <a:lnTo>
                    <a:pt x="334981" y="668"/>
                  </a:lnTo>
                  <a:lnTo>
                    <a:pt x="382157" y="4211"/>
                  </a:lnTo>
                  <a:lnTo>
                    <a:pt x="428734" y="10577"/>
                  </a:lnTo>
                  <a:lnTo>
                    <a:pt x="474570" y="19715"/>
                  </a:lnTo>
                  <a:lnTo>
                    <a:pt x="519524" y="31571"/>
                  </a:lnTo>
                  <a:lnTo>
                    <a:pt x="563451" y="46095"/>
                  </a:lnTo>
                  <a:lnTo>
                    <a:pt x="606209" y="63233"/>
                  </a:lnTo>
                  <a:lnTo>
                    <a:pt x="647656" y="82933"/>
                  </a:lnTo>
                  <a:lnTo>
                    <a:pt x="687649" y="105144"/>
                  </a:lnTo>
                  <a:lnTo>
                    <a:pt x="726044" y="129814"/>
                  </a:lnTo>
                  <a:lnTo>
                    <a:pt x="762700" y="156890"/>
                  </a:lnTo>
                  <a:lnTo>
                    <a:pt x="797474" y="186320"/>
                  </a:lnTo>
                  <a:lnTo>
                    <a:pt x="830223" y="218053"/>
                  </a:lnTo>
                  <a:lnTo>
                    <a:pt x="860804" y="252036"/>
                  </a:lnTo>
                  <a:lnTo>
                    <a:pt x="889074" y="288216"/>
                  </a:lnTo>
                  <a:lnTo>
                    <a:pt x="914891" y="326543"/>
                  </a:lnTo>
                  <a:lnTo>
                    <a:pt x="938113" y="366963"/>
                  </a:lnTo>
                  <a:lnTo>
                    <a:pt x="958595" y="409426"/>
                  </a:lnTo>
                  <a:lnTo>
                    <a:pt x="980233" y="465972"/>
                  </a:lnTo>
                  <a:lnTo>
                    <a:pt x="989010" y="494901"/>
                  </a:lnTo>
                  <a:lnTo>
                    <a:pt x="996442" y="52423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097022" y="1908263"/>
              <a:ext cx="310299" cy="98035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158870" y="1947545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4" h="857885">
                  <a:moveTo>
                    <a:pt x="0" y="0"/>
                  </a:moveTo>
                  <a:lnTo>
                    <a:pt x="32876" y="33113"/>
                  </a:lnTo>
                  <a:lnTo>
                    <a:pt x="62392" y="68395"/>
                  </a:lnTo>
                  <a:lnTo>
                    <a:pt x="88542" y="105656"/>
                  </a:lnTo>
                  <a:lnTo>
                    <a:pt x="111324" y="144705"/>
                  </a:lnTo>
                  <a:lnTo>
                    <a:pt x="130734" y="185354"/>
                  </a:lnTo>
                  <a:lnTo>
                    <a:pt x="146770" y="227412"/>
                  </a:lnTo>
                  <a:lnTo>
                    <a:pt x="159428" y="270689"/>
                  </a:lnTo>
                  <a:lnTo>
                    <a:pt x="168704" y="314996"/>
                  </a:lnTo>
                  <a:lnTo>
                    <a:pt x="174596" y="360143"/>
                  </a:lnTo>
                  <a:lnTo>
                    <a:pt x="177101" y="405939"/>
                  </a:lnTo>
                  <a:lnTo>
                    <a:pt x="176215" y="452196"/>
                  </a:lnTo>
                  <a:lnTo>
                    <a:pt x="171934" y="498722"/>
                  </a:lnTo>
                  <a:lnTo>
                    <a:pt x="164256" y="545330"/>
                  </a:lnTo>
                  <a:lnTo>
                    <a:pt x="153178" y="591827"/>
                  </a:lnTo>
                  <a:lnTo>
                    <a:pt x="138695" y="638026"/>
                  </a:lnTo>
                  <a:lnTo>
                    <a:pt x="120806" y="683735"/>
                  </a:lnTo>
                  <a:lnTo>
                    <a:pt x="99506" y="728765"/>
                  </a:lnTo>
                  <a:lnTo>
                    <a:pt x="74793" y="772927"/>
                  </a:lnTo>
                  <a:lnTo>
                    <a:pt x="46663" y="816030"/>
                  </a:lnTo>
                  <a:lnTo>
                    <a:pt x="15112" y="85788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72889" y="1842236"/>
              <a:ext cx="1167739" cy="63108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4114800" y="1945606"/>
              <a:ext cx="915035" cy="463550"/>
            </a:xfrm>
            <a:custGeom>
              <a:avLst/>
              <a:gdLst/>
              <a:ahLst/>
              <a:cxnLst/>
              <a:rect l="l" t="t" r="r" b="b"/>
              <a:pathLst>
                <a:path w="915035" h="463550">
                  <a:moveTo>
                    <a:pt x="632460" y="425356"/>
                  </a:moveTo>
                  <a:lnTo>
                    <a:pt x="0" y="425356"/>
                  </a:lnTo>
                  <a:lnTo>
                    <a:pt x="0" y="463456"/>
                  </a:lnTo>
                  <a:lnTo>
                    <a:pt x="651510" y="463456"/>
                  </a:lnTo>
                  <a:lnTo>
                    <a:pt x="658933" y="461962"/>
                  </a:lnTo>
                  <a:lnTo>
                    <a:pt x="664987" y="457884"/>
                  </a:lnTo>
                  <a:lnTo>
                    <a:pt x="669065" y="451830"/>
                  </a:lnTo>
                  <a:lnTo>
                    <a:pt x="670560" y="444406"/>
                  </a:lnTo>
                  <a:lnTo>
                    <a:pt x="632460" y="444406"/>
                  </a:lnTo>
                  <a:lnTo>
                    <a:pt x="632460" y="425356"/>
                  </a:lnTo>
                  <a:close/>
                </a:path>
                <a:path w="915035" h="463550">
                  <a:moveTo>
                    <a:pt x="806286" y="66581"/>
                  </a:moveTo>
                  <a:lnTo>
                    <a:pt x="651510" y="66581"/>
                  </a:lnTo>
                  <a:lnTo>
                    <a:pt x="644086" y="68075"/>
                  </a:lnTo>
                  <a:lnTo>
                    <a:pt x="638032" y="72153"/>
                  </a:lnTo>
                  <a:lnTo>
                    <a:pt x="633954" y="78208"/>
                  </a:lnTo>
                  <a:lnTo>
                    <a:pt x="632460" y="85631"/>
                  </a:lnTo>
                  <a:lnTo>
                    <a:pt x="632460" y="444406"/>
                  </a:lnTo>
                  <a:lnTo>
                    <a:pt x="651510" y="425356"/>
                  </a:lnTo>
                  <a:lnTo>
                    <a:pt x="670560" y="425356"/>
                  </a:lnTo>
                  <a:lnTo>
                    <a:pt x="670560" y="104681"/>
                  </a:lnTo>
                  <a:lnTo>
                    <a:pt x="651510" y="104681"/>
                  </a:lnTo>
                  <a:lnTo>
                    <a:pt x="670560" y="85631"/>
                  </a:lnTo>
                  <a:lnTo>
                    <a:pt x="838943" y="85631"/>
                  </a:lnTo>
                  <a:lnTo>
                    <a:pt x="806286" y="66581"/>
                  </a:lnTo>
                  <a:close/>
                </a:path>
                <a:path w="915035" h="463550">
                  <a:moveTo>
                    <a:pt x="670560" y="425356"/>
                  </a:moveTo>
                  <a:lnTo>
                    <a:pt x="651510" y="425356"/>
                  </a:lnTo>
                  <a:lnTo>
                    <a:pt x="632460" y="444406"/>
                  </a:lnTo>
                  <a:lnTo>
                    <a:pt x="670560" y="444406"/>
                  </a:lnTo>
                  <a:lnTo>
                    <a:pt x="670560" y="425356"/>
                  </a:lnTo>
                  <a:close/>
                </a:path>
                <a:path w="915035" h="463550">
                  <a:moveTo>
                    <a:pt x="867028" y="69121"/>
                  </a:moveTo>
                  <a:lnTo>
                    <a:pt x="752728" y="135796"/>
                  </a:lnTo>
                  <a:lnTo>
                    <a:pt x="747121" y="140846"/>
                  </a:lnTo>
                  <a:lnTo>
                    <a:pt x="743965" y="147433"/>
                  </a:lnTo>
                  <a:lnTo>
                    <a:pt x="743477" y="154709"/>
                  </a:lnTo>
                  <a:lnTo>
                    <a:pt x="745871" y="161831"/>
                  </a:lnTo>
                  <a:lnTo>
                    <a:pt x="750923" y="167511"/>
                  </a:lnTo>
                  <a:lnTo>
                    <a:pt x="757523" y="170689"/>
                  </a:lnTo>
                  <a:lnTo>
                    <a:pt x="764837" y="171154"/>
                  </a:lnTo>
                  <a:lnTo>
                    <a:pt x="772033" y="168689"/>
                  </a:lnTo>
                  <a:lnTo>
                    <a:pt x="881844" y="104681"/>
                  </a:lnTo>
                  <a:lnTo>
                    <a:pt x="876680" y="104681"/>
                  </a:lnTo>
                  <a:lnTo>
                    <a:pt x="876680" y="102014"/>
                  </a:lnTo>
                  <a:lnTo>
                    <a:pt x="867028" y="102014"/>
                  </a:lnTo>
                  <a:lnTo>
                    <a:pt x="838943" y="85631"/>
                  </a:lnTo>
                  <a:lnTo>
                    <a:pt x="867028" y="85631"/>
                  </a:lnTo>
                  <a:lnTo>
                    <a:pt x="867028" y="69121"/>
                  </a:lnTo>
                  <a:close/>
                </a:path>
                <a:path w="915035" h="463550">
                  <a:moveTo>
                    <a:pt x="670560" y="85631"/>
                  </a:moveTo>
                  <a:lnTo>
                    <a:pt x="651510" y="104681"/>
                  </a:lnTo>
                  <a:lnTo>
                    <a:pt x="670560" y="104681"/>
                  </a:lnTo>
                  <a:lnTo>
                    <a:pt x="670560" y="85631"/>
                  </a:lnTo>
                  <a:close/>
                </a:path>
                <a:path w="915035" h="463550">
                  <a:moveTo>
                    <a:pt x="764837" y="0"/>
                  </a:moveTo>
                  <a:lnTo>
                    <a:pt x="757523" y="494"/>
                  </a:lnTo>
                  <a:lnTo>
                    <a:pt x="750923" y="3679"/>
                  </a:lnTo>
                  <a:lnTo>
                    <a:pt x="745871" y="9304"/>
                  </a:lnTo>
                  <a:lnTo>
                    <a:pt x="743477" y="16498"/>
                  </a:lnTo>
                  <a:lnTo>
                    <a:pt x="743966" y="23798"/>
                  </a:lnTo>
                  <a:lnTo>
                    <a:pt x="747121" y="30360"/>
                  </a:lnTo>
                  <a:lnTo>
                    <a:pt x="752728" y="35339"/>
                  </a:lnTo>
                  <a:lnTo>
                    <a:pt x="838943" y="85631"/>
                  </a:lnTo>
                  <a:lnTo>
                    <a:pt x="670560" y="85631"/>
                  </a:lnTo>
                  <a:lnTo>
                    <a:pt x="670560" y="104681"/>
                  </a:lnTo>
                  <a:lnTo>
                    <a:pt x="806068" y="104681"/>
                  </a:lnTo>
                  <a:lnTo>
                    <a:pt x="867028" y="69121"/>
                  </a:lnTo>
                  <a:lnTo>
                    <a:pt x="876680" y="69121"/>
                  </a:lnTo>
                  <a:lnTo>
                    <a:pt x="876680" y="66581"/>
                  </a:lnTo>
                  <a:lnTo>
                    <a:pt x="881894" y="66581"/>
                  </a:lnTo>
                  <a:lnTo>
                    <a:pt x="772033" y="2446"/>
                  </a:lnTo>
                  <a:lnTo>
                    <a:pt x="764837" y="0"/>
                  </a:lnTo>
                  <a:close/>
                </a:path>
                <a:path w="915035" h="463550">
                  <a:moveTo>
                    <a:pt x="881894" y="66581"/>
                  </a:moveTo>
                  <a:lnTo>
                    <a:pt x="876680" y="66581"/>
                  </a:lnTo>
                  <a:lnTo>
                    <a:pt x="876680" y="104681"/>
                  </a:lnTo>
                  <a:lnTo>
                    <a:pt x="881844" y="104681"/>
                  </a:lnTo>
                  <a:lnTo>
                    <a:pt x="914526" y="85631"/>
                  </a:lnTo>
                  <a:lnTo>
                    <a:pt x="881894" y="66581"/>
                  </a:lnTo>
                  <a:close/>
                </a:path>
                <a:path w="915035" h="463550">
                  <a:moveTo>
                    <a:pt x="867028" y="85631"/>
                  </a:moveTo>
                  <a:lnTo>
                    <a:pt x="838943" y="85631"/>
                  </a:lnTo>
                  <a:lnTo>
                    <a:pt x="867028" y="102014"/>
                  </a:lnTo>
                  <a:lnTo>
                    <a:pt x="867028" y="85631"/>
                  </a:lnTo>
                  <a:close/>
                </a:path>
                <a:path w="915035" h="463550">
                  <a:moveTo>
                    <a:pt x="876680" y="69121"/>
                  </a:moveTo>
                  <a:lnTo>
                    <a:pt x="867028" y="69121"/>
                  </a:lnTo>
                  <a:lnTo>
                    <a:pt x="867028" y="102014"/>
                  </a:lnTo>
                  <a:lnTo>
                    <a:pt x="876680" y="102014"/>
                  </a:lnTo>
                  <a:lnTo>
                    <a:pt x="876680" y="691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86889" y="1308696"/>
              <a:ext cx="3453765" cy="42421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828799" y="1412188"/>
              <a:ext cx="3201035" cy="171450"/>
            </a:xfrm>
            <a:custGeom>
              <a:avLst/>
              <a:gdLst/>
              <a:ahLst/>
              <a:cxnLst/>
              <a:rect l="l" t="t" r="r" b="b"/>
              <a:pathLst>
                <a:path w="3201035" h="171450">
                  <a:moveTo>
                    <a:pt x="3153029" y="69139"/>
                  </a:moveTo>
                  <a:lnTo>
                    <a:pt x="3038729" y="135814"/>
                  </a:lnTo>
                  <a:lnTo>
                    <a:pt x="3033103" y="140793"/>
                  </a:lnTo>
                  <a:lnTo>
                    <a:pt x="3029918" y="147355"/>
                  </a:lnTo>
                  <a:lnTo>
                    <a:pt x="3029424" y="154656"/>
                  </a:lnTo>
                  <a:lnTo>
                    <a:pt x="3031871" y="161849"/>
                  </a:lnTo>
                  <a:lnTo>
                    <a:pt x="3036921" y="167475"/>
                  </a:lnTo>
                  <a:lnTo>
                    <a:pt x="3043507" y="170660"/>
                  </a:lnTo>
                  <a:lnTo>
                    <a:pt x="3050784" y="171154"/>
                  </a:lnTo>
                  <a:lnTo>
                    <a:pt x="3057905" y="168707"/>
                  </a:lnTo>
                  <a:lnTo>
                    <a:pt x="3167815" y="104699"/>
                  </a:lnTo>
                  <a:lnTo>
                    <a:pt x="3162680" y="104699"/>
                  </a:lnTo>
                  <a:lnTo>
                    <a:pt x="3162680" y="102032"/>
                  </a:lnTo>
                  <a:lnTo>
                    <a:pt x="3153029" y="102032"/>
                  </a:lnTo>
                  <a:lnTo>
                    <a:pt x="3124975" y="85649"/>
                  </a:lnTo>
                  <a:lnTo>
                    <a:pt x="3153029" y="85649"/>
                  </a:lnTo>
                  <a:lnTo>
                    <a:pt x="3153029" y="69139"/>
                  </a:lnTo>
                  <a:close/>
                </a:path>
                <a:path w="3201035" h="171450">
                  <a:moveTo>
                    <a:pt x="0" y="64948"/>
                  </a:moveTo>
                  <a:lnTo>
                    <a:pt x="0" y="103048"/>
                  </a:lnTo>
                  <a:lnTo>
                    <a:pt x="3162681" y="104699"/>
                  </a:lnTo>
                  <a:lnTo>
                    <a:pt x="3092068" y="104699"/>
                  </a:lnTo>
                  <a:lnTo>
                    <a:pt x="3124726" y="85649"/>
                  </a:lnTo>
                  <a:lnTo>
                    <a:pt x="3124975" y="85649"/>
                  </a:lnTo>
                  <a:lnTo>
                    <a:pt x="3092354" y="66599"/>
                  </a:lnTo>
                  <a:lnTo>
                    <a:pt x="3162681" y="66599"/>
                  </a:lnTo>
                  <a:lnTo>
                    <a:pt x="0" y="64948"/>
                  </a:lnTo>
                  <a:close/>
                </a:path>
                <a:path w="3201035" h="171450">
                  <a:moveTo>
                    <a:pt x="3167894" y="66599"/>
                  </a:moveTo>
                  <a:lnTo>
                    <a:pt x="3162680" y="66599"/>
                  </a:lnTo>
                  <a:lnTo>
                    <a:pt x="3162680" y="104699"/>
                  </a:lnTo>
                  <a:lnTo>
                    <a:pt x="3167815" y="104699"/>
                  </a:lnTo>
                  <a:lnTo>
                    <a:pt x="3200527" y="85649"/>
                  </a:lnTo>
                  <a:lnTo>
                    <a:pt x="3167894" y="66599"/>
                  </a:lnTo>
                  <a:close/>
                </a:path>
                <a:path w="3201035" h="171450">
                  <a:moveTo>
                    <a:pt x="3153029" y="85649"/>
                  </a:moveTo>
                  <a:lnTo>
                    <a:pt x="3124975" y="85649"/>
                  </a:lnTo>
                  <a:lnTo>
                    <a:pt x="3153029" y="102032"/>
                  </a:lnTo>
                  <a:lnTo>
                    <a:pt x="3153029" y="85649"/>
                  </a:lnTo>
                  <a:close/>
                </a:path>
                <a:path w="3201035" h="171450">
                  <a:moveTo>
                    <a:pt x="3162680" y="69139"/>
                  </a:moveTo>
                  <a:lnTo>
                    <a:pt x="3153029" y="69139"/>
                  </a:lnTo>
                  <a:lnTo>
                    <a:pt x="3153029" y="102032"/>
                  </a:lnTo>
                  <a:lnTo>
                    <a:pt x="3162680" y="102032"/>
                  </a:lnTo>
                  <a:lnTo>
                    <a:pt x="3162680" y="69139"/>
                  </a:lnTo>
                  <a:close/>
                </a:path>
                <a:path w="3201035" h="171450">
                  <a:moveTo>
                    <a:pt x="3050839" y="0"/>
                  </a:moveTo>
                  <a:lnTo>
                    <a:pt x="3043539" y="464"/>
                  </a:lnTo>
                  <a:lnTo>
                    <a:pt x="3036976" y="3643"/>
                  </a:lnTo>
                  <a:lnTo>
                    <a:pt x="3031998" y="9322"/>
                  </a:lnTo>
                  <a:lnTo>
                    <a:pt x="3029533" y="16444"/>
                  </a:lnTo>
                  <a:lnTo>
                    <a:pt x="3029997" y="23721"/>
                  </a:lnTo>
                  <a:lnTo>
                    <a:pt x="3033176" y="30307"/>
                  </a:lnTo>
                  <a:lnTo>
                    <a:pt x="3038855" y="35357"/>
                  </a:lnTo>
                  <a:lnTo>
                    <a:pt x="3124975" y="85649"/>
                  </a:lnTo>
                  <a:lnTo>
                    <a:pt x="3124726" y="85649"/>
                  </a:lnTo>
                  <a:lnTo>
                    <a:pt x="3153029" y="69139"/>
                  </a:lnTo>
                  <a:lnTo>
                    <a:pt x="3162680" y="69139"/>
                  </a:lnTo>
                  <a:lnTo>
                    <a:pt x="3162680" y="66599"/>
                  </a:lnTo>
                  <a:lnTo>
                    <a:pt x="3167894" y="66599"/>
                  </a:lnTo>
                  <a:lnTo>
                    <a:pt x="3058033" y="2464"/>
                  </a:lnTo>
                  <a:lnTo>
                    <a:pt x="30508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24836" y="2023681"/>
              <a:ext cx="863434" cy="42271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2666364" y="2122035"/>
              <a:ext cx="610870" cy="171450"/>
            </a:xfrm>
            <a:custGeom>
              <a:avLst/>
              <a:gdLst/>
              <a:ahLst/>
              <a:cxnLst/>
              <a:rect l="l" t="t" r="r" b="b"/>
              <a:pathLst>
                <a:path w="610870" h="171450">
                  <a:moveTo>
                    <a:pt x="501626" y="105773"/>
                  </a:moveTo>
                  <a:lnTo>
                    <a:pt x="447167" y="135262"/>
                  </a:lnTo>
                  <a:lnTo>
                    <a:pt x="441348" y="140150"/>
                  </a:lnTo>
                  <a:lnTo>
                    <a:pt x="437959" y="146645"/>
                  </a:lnTo>
                  <a:lnTo>
                    <a:pt x="437237" y="153925"/>
                  </a:lnTo>
                  <a:lnTo>
                    <a:pt x="439420" y="161170"/>
                  </a:lnTo>
                  <a:lnTo>
                    <a:pt x="444307" y="166987"/>
                  </a:lnTo>
                  <a:lnTo>
                    <a:pt x="450802" y="170362"/>
                  </a:lnTo>
                  <a:lnTo>
                    <a:pt x="458083" y="171047"/>
                  </a:lnTo>
                  <a:lnTo>
                    <a:pt x="465328" y="168790"/>
                  </a:lnTo>
                  <a:lnTo>
                    <a:pt x="577559" y="107957"/>
                  </a:lnTo>
                  <a:lnTo>
                    <a:pt x="571881" y="107957"/>
                  </a:lnTo>
                  <a:lnTo>
                    <a:pt x="501626" y="105773"/>
                  </a:lnTo>
                  <a:close/>
                </a:path>
                <a:path w="610870" h="171450">
                  <a:moveTo>
                    <a:pt x="534769" y="87827"/>
                  </a:moveTo>
                  <a:lnTo>
                    <a:pt x="501626" y="105773"/>
                  </a:lnTo>
                  <a:lnTo>
                    <a:pt x="571881" y="107957"/>
                  </a:lnTo>
                  <a:lnTo>
                    <a:pt x="571974" y="105163"/>
                  </a:lnTo>
                  <a:lnTo>
                    <a:pt x="562483" y="105163"/>
                  </a:lnTo>
                  <a:lnTo>
                    <a:pt x="534769" y="87827"/>
                  </a:lnTo>
                  <a:close/>
                </a:path>
                <a:path w="610870" h="171450">
                  <a:moveTo>
                    <a:pt x="463409" y="0"/>
                  </a:moveTo>
                  <a:lnTo>
                    <a:pt x="456104" y="230"/>
                  </a:lnTo>
                  <a:lnTo>
                    <a:pt x="449443" y="3175"/>
                  </a:lnTo>
                  <a:lnTo>
                    <a:pt x="444246" y="8643"/>
                  </a:lnTo>
                  <a:lnTo>
                    <a:pt x="441571" y="15716"/>
                  </a:lnTo>
                  <a:lnTo>
                    <a:pt x="441801" y="23026"/>
                  </a:lnTo>
                  <a:lnTo>
                    <a:pt x="444746" y="29717"/>
                  </a:lnTo>
                  <a:lnTo>
                    <a:pt x="450215" y="34932"/>
                  </a:lnTo>
                  <a:lnTo>
                    <a:pt x="502722" y="67779"/>
                  </a:lnTo>
                  <a:lnTo>
                    <a:pt x="573151" y="69984"/>
                  </a:lnTo>
                  <a:lnTo>
                    <a:pt x="571974" y="105163"/>
                  </a:lnTo>
                  <a:lnTo>
                    <a:pt x="571881" y="107957"/>
                  </a:lnTo>
                  <a:lnTo>
                    <a:pt x="577559" y="107957"/>
                  </a:lnTo>
                  <a:lnTo>
                    <a:pt x="610362" y="90177"/>
                  </a:lnTo>
                  <a:lnTo>
                    <a:pt x="470535" y="2674"/>
                  </a:lnTo>
                  <a:lnTo>
                    <a:pt x="463409" y="0"/>
                  </a:lnTo>
                  <a:close/>
                </a:path>
                <a:path w="610870" h="171450">
                  <a:moveTo>
                    <a:pt x="1270" y="52077"/>
                  </a:moveTo>
                  <a:lnTo>
                    <a:pt x="78" y="87827"/>
                  </a:lnTo>
                  <a:lnTo>
                    <a:pt x="0" y="90177"/>
                  </a:lnTo>
                  <a:lnTo>
                    <a:pt x="501626" y="105773"/>
                  </a:lnTo>
                  <a:lnTo>
                    <a:pt x="534769" y="87827"/>
                  </a:lnTo>
                  <a:lnTo>
                    <a:pt x="502722" y="67779"/>
                  </a:lnTo>
                  <a:lnTo>
                    <a:pt x="1270" y="52077"/>
                  </a:lnTo>
                  <a:close/>
                </a:path>
                <a:path w="610870" h="171450">
                  <a:moveTo>
                    <a:pt x="563499" y="72270"/>
                  </a:moveTo>
                  <a:lnTo>
                    <a:pt x="534769" y="87827"/>
                  </a:lnTo>
                  <a:lnTo>
                    <a:pt x="562483" y="105163"/>
                  </a:lnTo>
                  <a:lnTo>
                    <a:pt x="563499" y="72270"/>
                  </a:lnTo>
                  <a:close/>
                </a:path>
                <a:path w="610870" h="171450">
                  <a:moveTo>
                    <a:pt x="573074" y="72270"/>
                  </a:moveTo>
                  <a:lnTo>
                    <a:pt x="563499" y="72270"/>
                  </a:lnTo>
                  <a:lnTo>
                    <a:pt x="562483" y="105163"/>
                  </a:lnTo>
                  <a:lnTo>
                    <a:pt x="571974" y="105163"/>
                  </a:lnTo>
                  <a:lnTo>
                    <a:pt x="573074" y="72270"/>
                  </a:lnTo>
                  <a:close/>
                </a:path>
                <a:path w="610870" h="171450">
                  <a:moveTo>
                    <a:pt x="502722" y="67779"/>
                  </a:moveTo>
                  <a:lnTo>
                    <a:pt x="534769" y="87827"/>
                  </a:lnTo>
                  <a:lnTo>
                    <a:pt x="563499" y="72270"/>
                  </a:lnTo>
                  <a:lnTo>
                    <a:pt x="573074" y="72270"/>
                  </a:lnTo>
                  <a:lnTo>
                    <a:pt x="573151" y="69984"/>
                  </a:lnTo>
                  <a:lnTo>
                    <a:pt x="502722" y="677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015866" y="2308466"/>
              <a:ext cx="789978" cy="50217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029200" y="1323213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304800" y="0"/>
                  </a:lnTo>
                  <a:lnTo>
                    <a:pt x="346146" y="3824"/>
                  </a:lnTo>
                  <a:lnTo>
                    <a:pt x="385806" y="14966"/>
                  </a:lnTo>
                  <a:lnTo>
                    <a:pt x="423416" y="32926"/>
                  </a:lnTo>
                  <a:lnTo>
                    <a:pt x="458611" y="57206"/>
                  </a:lnTo>
                  <a:lnTo>
                    <a:pt x="491028" y="87306"/>
                  </a:lnTo>
                  <a:lnTo>
                    <a:pt x="520303" y="122729"/>
                  </a:lnTo>
                  <a:lnTo>
                    <a:pt x="546072" y="162975"/>
                  </a:lnTo>
                  <a:lnTo>
                    <a:pt x="567972" y="207546"/>
                  </a:lnTo>
                  <a:lnTo>
                    <a:pt x="585638" y="255942"/>
                  </a:lnTo>
                  <a:lnTo>
                    <a:pt x="598707" y="307666"/>
                  </a:lnTo>
                  <a:lnTo>
                    <a:pt x="606816" y="362218"/>
                  </a:lnTo>
                  <a:lnTo>
                    <a:pt x="609600" y="419100"/>
                  </a:lnTo>
                  <a:lnTo>
                    <a:pt x="606816" y="475954"/>
                  </a:lnTo>
                  <a:lnTo>
                    <a:pt x="598707" y="530489"/>
                  </a:lnTo>
                  <a:lnTo>
                    <a:pt x="585638" y="582203"/>
                  </a:lnTo>
                  <a:lnTo>
                    <a:pt x="567972" y="630597"/>
                  </a:lnTo>
                  <a:lnTo>
                    <a:pt x="546072" y="675170"/>
                  </a:lnTo>
                  <a:lnTo>
                    <a:pt x="520303" y="715422"/>
                  </a:lnTo>
                  <a:lnTo>
                    <a:pt x="491028" y="750854"/>
                  </a:lnTo>
                  <a:lnTo>
                    <a:pt x="458611" y="780965"/>
                  </a:lnTo>
                  <a:lnTo>
                    <a:pt x="423416" y="805255"/>
                  </a:lnTo>
                  <a:lnTo>
                    <a:pt x="385806" y="823224"/>
                  </a:lnTo>
                  <a:lnTo>
                    <a:pt x="346146" y="834372"/>
                  </a:lnTo>
                  <a:lnTo>
                    <a:pt x="3048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526794" y="699084"/>
            <a:ext cx="3641725" cy="1047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93090"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mbria"/>
                <a:cs typeface="Cambria"/>
              </a:rPr>
              <a:t>The</a:t>
            </a:r>
            <a:r>
              <a:rPr sz="2800" spc="40" dirty="0">
                <a:latin typeface="Cambria"/>
                <a:cs typeface="Cambria"/>
              </a:rPr>
              <a:t> </a:t>
            </a:r>
            <a:r>
              <a:rPr sz="2800" spc="85" dirty="0">
                <a:latin typeface="Cambria"/>
                <a:cs typeface="Cambria"/>
              </a:rPr>
              <a:t>law</a:t>
            </a:r>
            <a:r>
              <a:rPr sz="2800" spc="7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states</a:t>
            </a:r>
            <a:r>
              <a:rPr sz="2800" spc="65" dirty="0">
                <a:latin typeface="Cambria"/>
                <a:cs typeface="Cambria"/>
              </a:rPr>
              <a:t> </a:t>
            </a:r>
            <a:r>
              <a:rPr sz="2800" spc="-10" dirty="0">
                <a:latin typeface="Cambria"/>
                <a:cs typeface="Cambria"/>
              </a:rPr>
              <a:t>that,</a:t>
            </a:r>
            <a:endParaRPr sz="2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814"/>
              </a:spcBef>
            </a:pPr>
            <a:r>
              <a:rPr sz="2400" b="1" spc="50" dirty="0">
                <a:latin typeface="Cambria"/>
                <a:cs typeface="Cambria"/>
              </a:rPr>
              <a:t>X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50468" y="2375522"/>
            <a:ext cx="465074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4625" algn="ctr">
              <a:lnSpc>
                <a:spcPct val="100000"/>
              </a:lnSpc>
              <a:spcBef>
                <a:spcPts val="95"/>
              </a:spcBef>
              <a:tabLst>
                <a:tab pos="2842260" algn="l"/>
              </a:tabLst>
            </a:pPr>
            <a:r>
              <a:rPr sz="3600" b="1" spc="142" baseline="2314" dirty="0">
                <a:latin typeface="Cambria"/>
                <a:cs typeface="Cambria"/>
              </a:rPr>
              <a:t>Y</a:t>
            </a:r>
            <a:r>
              <a:rPr sz="3600" b="1" baseline="2314" dirty="0">
                <a:latin typeface="Cambria"/>
                <a:cs typeface="Cambria"/>
              </a:rPr>
              <a:t>	</a:t>
            </a:r>
            <a:r>
              <a:rPr sz="2400" b="1" spc="-25" dirty="0">
                <a:latin typeface="Calibri"/>
                <a:cs typeface="Calibri"/>
              </a:rPr>
              <a:t>X.Y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10"/>
              </a:spcBef>
            </a:pP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1478280" algn="l"/>
              </a:tabLst>
            </a:pPr>
            <a:r>
              <a:rPr sz="2400" u="sng" spc="-10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PROOF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	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(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By</a:t>
            </a:r>
            <a:r>
              <a:rPr sz="2000" u="sng" spc="-35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 </a:t>
            </a:r>
            <a:r>
              <a:rPr sz="2000" u="sng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Algebraic </a:t>
            </a:r>
            <a:r>
              <a:rPr sz="2000" u="sng" spc="-10" dirty="0">
                <a:uFill>
                  <a:solidFill>
                    <a:srgbClr val="000000"/>
                  </a:solidFill>
                </a:uFill>
                <a:latin typeface="Arial Black"/>
                <a:cs typeface="Arial Black"/>
              </a:rPr>
              <a:t>Method)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643626" y="639546"/>
            <a:ext cx="3072130" cy="646430"/>
          </a:xfrm>
          <a:prstGeom prst="rect">
            <a:avLst/>
          </a:prstGeom>
          <a:solidFill>
            <a:srgbClr val="FCEADA"/>
          </a:solidFill>
        </p:spPr>
        <p:txBody>
          <a:bodyPr vert="horz" wrap="square" lIns="0" tIns="32384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54"/>
              </a:spcBef>
              <a:tabLst>
                <a:tab pos="1051560" algn="l"/>
              </a:tabLst>
            </a:pPr>
            <a:r>
              <a:rPr sz="3600" spc="-25" dirty="0">
                <a:latin typeface="Trebuchet MS"/>
                <a:cs typeface="Trebuchet MS"/>
              </a:rPr>
              <a:t>b)</a:t>
            </a:r>
            <a:r>
              <a:rPr sz="3600" dirty="0">
                <a:latin typeface="Trebuchet MS"/>
                <a:cs typeface="Trebuchet MS"/>
              </a:rPr>
              <a:t>	</a:t>
            </a:r>
            <a:r>
              <a:rPr sz="3600" spc="-10" dirty="0">
                <a:latin typeface="Trebuchet MS"/>
                <a:cs typeface="Trebuchet MS"/>
              </a:rPr>
              <a:t>X(X+Y)=X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50468" y="3651796"/>
            <a:ext cx="8636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0" dirty="0">
                <a:latin typeface="Calibri"/>
                <a:cs typeface="Calibri"/>
              </a:rPr>
              <a:t>L.H.S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79548" y="3651796"/>
            <a:ext cx="1491615" cy="29514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0480">
              <a:lnSpc>
                <a:spcPts val="3840"/>
              </a:lnSpc>
              <a:spcBef>
                <a:spcPts val="95"/>
              </a:spcBef>
            </a:pPr>
            <a:r>
              <a:rPr sz="3200" b="1" spc="-10" dirty="0">
                <a:latin typeface="Calibri"/>
                <a:cs typeface="Calibri"/>
              </a:rPr>
              <a:t>=X(X+Y)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835"/>
              </a:lnSpc>
            </a:pPr>
            <a:r>
              <a:rPr sz="3200" b="1" spc="-40" dirty="0">
                <a:latin typeface="Calibri"/>
                <a:cs typeface="Calibri"/>
              </a:rPr>
              <a:t>=X.X+X.Y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b="1" spc="-10" dirty="0">
                <a:latin typeface="Calibri"/>
                <a:cs typeface="Calibri"/>
              </a:rPr>
              <a:t>=X+X.Y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840"/>
              </a:lnSpc>
              <a:spcBef>
                <a:spcPts val="10"/>
              </a:spcBef>
            </a:pPr>
            <a:r>
              <a:rPr sz="3200" b="1" spc="-10" dirty="0">
                <a:latin typeface="Calibri"/>
                <a:cs typeface="Calibri"/>
              </a:rPr>
              <a:t>=X(1+Y)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835"/>
              </a:lnSpc>
            </a:pPr>
            <a:r>
              <a:rPr sz="3200" b="1" spc="-25" dirty="0">
                <a:latin typeface="Calibri"/>
                <a:cs typeface="Calibri"/>
              </a:rPr>
              <a:t>=X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spc="-10" dirty="0">
                <a:latin typeface="Calibri"/>
                <a:cs typeface="Calibri"/>
              </a:rPr>
              <a:t>=R.H.S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241800" y="6281752"/>
            <a:ext cx="2039620" cy="346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49655" algn="l"/>
              </a:tabLst>
            </a:pPr>
            <a:r>
              <a:rPr sz="2100" b="1" i="1" u="sng" spc="-1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Hence</a:t>
            </a:r>
            <a:r>
              <a:rPr sz="2100" b="1" i="1" u="sng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	</a:t>
            </a:r>
            <a:r>
              <a:rPr sz="2100" b="1" i="1" u="sng" spc="-90" dirty="0">
                <a:uFill>
                  <a:solidFill>
                    <a:srgbClr val="000000"/>
                  </a:solidFill>
                </a:uFill>
                <a:latin typeface="Verdana"/>
                <a:cs typeface="Verdana"/>
              </a:rPr>
              <a:t>Proved</a:t>
            </a:r>
            <a:endParaRPr sz="2100">
              <a:latin typeface="Verdana"/>
              <a:cs typeface="Verdan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152134" y="3676178"/>
            <a:ext cx="2314575" cy="9601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3495">
              <a:lnSpc>
                <a:spcPct val="127800"/>
              </a:lnSpc>
              <a:spcBef>
                <a:spcPts val="95"/>
              </a:spcBef>
            </a:pPr>
            <a:r>
              <a:rPr sz="2400" u="sng" spc="-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(Distributive</a:t>
            </a:r>
            <a:r>
              <a:rPr sz="2400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Law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)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u="sng" spc="-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(Indempotence</a:t>
            </a:r>
            <a:r>
              <a:rPr sz="2400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Law)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175883" y="4992865"/>
            <a:ext cx="2616200" cy="7562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265" marR="5080" indent="-457200">
              <a:lnSpc>
                <a:spcPct val="100000"/>
              </a:lnSpc>
              <a:spcBef>
                <a:spcPts val="95"/>
              </a:spcBef>
            </a:pPr>
            <a:r>
              <a:rPr sz="24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(Properties</a:t>
            </a:r>
            <a:r>
              <a:rPr sz="24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4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r>
              <a:rPr sz="24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24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1),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1+Y=1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793165" y="25996"/>
            <a:ext cx="440626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u="none" dirty="0">
                <a:solidFill>
                  <a:srgbClr val="C00000"/>
                </a:solidFill>
                <a:latin typeface="Arial"/>
                <a:cs typeface="Arial"/>
              </a:rPr>
              <a:t>8.</a:t>
            </a:r>
            <a:r>
              <a:rPr sz="4000" b="1" u="none" spc="-1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Absorption</a:t>
            </a:r>
            <a:r>
              <a:rPr sz="4000" b="1" u="sng" spc="-4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4000" b="1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Law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76"/>
            <a:ext cx="9144000" cy="769620"/>
          </a:xfrm>
          <a:custGeom>
            <a:avLst/>
            <a:gdLst/>
            <a:ahLst/>
            <a:cxnLst/>
            <a:rect l="l" t="t" r="r" b="b"/>
            <a:pathLst>
              <a:path w="9144000" h="769620">
                <a:moveTo>
                  <a:pt x="0" y="769442"/>
                </a:moveTo>
                <a:lnTo>
                  <a:pt x="9144000" y="769442"/>
                </a:lnTo>
                <a:lnTo>
                  <a:pt x="9144000" y="0"/>
                </a:lnTo>
                <a:lnTo>
                  <a:pt x="0" y="0"/>
                </a:lnTo>
                <a:lnTo>
                  <a:pt x="0" y="7694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7335">
              <a:lnSpc>
                <a:spcPct val="100000"/>
              </a:lnSpc>
              <a:spcBef>
                <a:spcPts val="105"/>
              </a:spcBef>
            </a:pPr>
            <a:r>
              <a:rPr dirty="0"/>
              <a:t>D</a:t>
            </a:r>
            <a:r>
              <a:rPr cap="small" dirty="0"/>
              <a:t>e</a:t>
            </a:r>
            <a:r>
              <a:rPr dirty="0"/>
              <a:t>M</a:t>
            </a:r>
            <a:r>
              <a:rPr cap="small" dirty="0"/>
              <a:t>organ</a:t>
            </a:r>
            <a:r>
              <a:rPr dirty="0"/>
              <a:t>’</a:t>
            </a:r>
            <a:r>
              <a:rPr cap="small" dirty="0"/>
              <a:t>s</a:t>
            </a:r>
            <a:r>
              <a:rPr cap="small" spc="320" dirty="0"/>
              <a:t> </a:t>
            </a:r>
            <a:r>
              <a:rPr spc="155" dirty="0"/>
              <a:t>/</a:t>
            </a:r>
            <a:r>
              <a:rPr cap="small" spc="155" dirty="0"/>
              <a:t>irst</a:t>
            </a:r>
            <a:r>
              <a:rPr cap="small" spc="350" dirty="0"/>
              <a:t> </a:t>
            </a:r>
            <a:r>
              <a:rPr spc="180" dirty="0"/>
              <a:t>T</a:t>
            </a:r>
            <a:r>
              <a:rPr cap="small" spc="180" dirty="0"/>
              <a:t>heorem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357623" y="863739"/>
            <a:ext cx="3481704" cy="708025"/>
          </a:xfrm>
          <a:prstGeom prst="rect">
            <a:avLst/>
          </a:prstGeom>
          <a:solidFill>
            <a:srgbClr val="FBD4B5"/>
          </a:solidFill>
        </p:spPr>
        <p:txBody>
          <a:bodyPr vert="horz" wrap="square" lIns="0" tIns="14605" rIns="0" bIns="0" rtlCol="0">
            <a:spAutoFit/>
          </a:bodyPr>
          <a:lstStyle/>
          <a:p>
            <a:pPr marL="128270" algn="ctr">
              <a:lnSpc>
                <a:spcPct val="100000"/>
              </a:lnSpc>
              <a:spcBef>
                <a:spcPts val="115"/>
              </a:spcBef>
            </a:pPr>
            <a:r>
              <a:rPr sz="4000" b="1" spc="-20" dirty="0">
                <a:latin typeface="Arial"/>
                <a:cs typeface="Arial"/>
              </a:rPr>
              <a:t>(X+Y)’=X’.Y’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90549" y="1930704"/>
            <a:ext cx="3769360" cy="1071880"/>
            <a:chOff x="890549" y="1930704"/>
            <a:chExt cx="3769360" cy="107188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72221" y="2418345"/>
              <a:ext cx="885928" cy="22973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904616" y="2425076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432" y="105666"/>
                  </a:moveTo>
                  <a:lnTo>
                    <a:pt x="666242" y="135370"/>
                  </a:lnTo>
                  <a:lnTo>
                    <a:pt x="660499" y="140257"/>
                  </a:lnTo>
                  <a:lnTo>
                    <a:pt x="657161" y="146752"/>
                  </a:lnTo>
                  <a:lnTo>
                    <a:pt x="656490" y="154033"/>
                  </a:lnTo>
                  <a:lnTo>
                    <a:pt x="658748" y="161278"/>
                  </a:lnTo>
                  <a:lnTo>
                    <a:pt x="663634" y="167020"/>
                  </a:lnTo>
                  <a:lnTo>
                    <a:pt x="670115" y="170358"/>
                  </a:lnTo>
                  <a:lnTo>
                    <a:pt x="677358" y="171029"/>
                  </a:lnTo>
                  <a:lnTo>
                    <a:pt x="684530" y="168771"/>
                  </a:lnTo>
                  <a:lnTo>
                    <a:pt x="796363" y="107557"/>
                  </a:lnTo>
                  <a:lnTo>
                    <a:pt x="790956" y="107557"/>
                  </a:lnTo>
                  <a:lnTo>
                    <a:pt x="720432" y="105666"/>
                  </a:lnTo>
                  <a:close/>
                </a:path>
                <a:path w="829310" h="171450">
                  <a:moveTo>
                    <a:pt x="753572" y="87500"/>
                  </a:moveTo>
                  <a:lnTo>
                    <a:pt x="720432" y="105666"/>
                  </a:lnTo>
                  <a:lnTo>
                    <a:pt x="790956" y="107557"/>
                  </a:lnTo>
                  <a:lnTo>
                    <a:pt x="791030" y="104763"/>
                  </a:lnTo>
                  <a:lnTo>
                    <a:pt x="781431" y="104763"/>
                  </a:lnTo>
                  <a:lnTo>
                    <a:pt x="753572" y="87500"/>
                  </a:lnTo>
                  <a:close/>
                </a:path>
                <a:path w="829310" h="171450">
                  <a:moveTo>
                    <a:pt x="681976" y="0"/>
                  </a:moveTo>
                  <a:lnTo>
                    <a:pt x="674671" y="273"/>
                  </a:lnTo>
                  <a:lnTo>
                    <a:pt x="668010" y="3262"/>
                  </a:lnTo>
                  <a:lnTo>
                    <a:pt x="662812" y="8751"/>
                  </a:lnTo>
                  <a:lnTo>
                    <a:pt x="660157" y="15823"/>
                  </a:lnTo>
                  <a:lnTo>
                    <a:pt x="660431" y="23133"/>
                  </a:lnTo>
                  <a:lnTo>
                    <a:pt x="663420" y="29825"/>
                  </a:lnTo>
                  <a:lnTo>
                    <a:pt x="668908" y="35040"/>
                  </a:lnTo>
                  <a:lnTo>
                    <a:pt x="721398" y="67564"/>
                  </a:lnTo>
                  <a:lnTo>
                    <a:pt x="791971" y="69457"/>
                  </a:lnTo>
                  <a:lnTo>
                    <a:pt x="791030" y="104763"/>
                  </a:lnTo>
                  <a:lnTo>
                    <a:pt x="790956" y="107557"/>
                  </a:lnTo>
                  <a:lnTo>
                    <a:pt x="796363" y="107557"/>
                  </a:lnTo>
                  <a:lnTo>
                    <a:pt x="829309" y="89523"/>
                  </a:lnTo>
                  <a:lnTo>
                    <a:pt x="689102" y="2655"/>
                  </a:lnTo>
                  <a:lnTo>
                    <a:pt x="681976" y="0"/>
                  </a:lnTo>
                  <a:close/>
                </a:path>
                <a:path w="829310" h="171450">
                  <a:moveTo>
                    <a:pt x="1015" y="48248"/>
                  </a:moveTo>
                  <a:lnTo>
                    <a:pt x="0" y="86348"/>
                  </a:lnTo>
                  <a:lnTo>
                    <a:pt x="720432" y="105666"/>
                  </a:lnTo>
                  <a:lnTo>
                    <a:pt x="753572" y="87500"/>
                  </a:lnTo>
                  <a:lnTo>
                    <a:pt x="721398" y="67564"/>
                  </a:lnTo>
                  <a:lnTo>
                    <a:pt x="1015" y="48248"/>
                  </a:lnTo>
                  <a:close/>
                </a:path>
                <a:path w="829310" h="171450">
                  <a:moveTo>
                    <a:pt x="782319" y="71743"/>
                  </a:moveTo>
                  <a:lnTo>
                    <a:pt x="753572" y="87500"/>
                  </a:lnTo>
                  <a:lnTo>
                    <a:pt x="781431" y="104763"/>
                  </a:lnTo>
                  <a:lnTo>
                    <a:pt x="782319" y="71743"/>
                  </a:lnTo>
                  <a:close/>
                </a:path>
                <a:path w="829310" h="171450">
                  <a:moveTo>
                    <a:pt x="791911" y="71743"/>
                  </a:moveTo>
                  <a:lnTo>
                    <a:pt x="782319" y="71743"/>
                  </a:lnTo>
                  <a:lnTo>
                    <a:pt x="781431" y="104763"/>
                  </a:lnTo>
                  <a:lnTo>
                    <a:pt x="791030" y="104763"/>
                  </a:lnTo>
                  <a:lnTo>
                    <a:pt x="791911" y="71743"/>
                  </a:lnTo>
                  <a:close/>
                </a:path>
                <a:path w="829310" h="171450">
                  <a:moveTo>
                    <a:pt x="721398" y="67564"/>
                  </a:moveTo>
                  <a:lnTo>
                    <a:pt x="753572" y="87500"/>
                  </a:lnTo>
                  <a:lnTo>
                    <a:pt x="782319" y="71743"/>
                  </a:lnTo>
                  <a:lnTo>
                    <a:pt x="791911" y="71743"/>
                  </a:lnTo>
                  <a:lnTo>
                    <a:pt x="791971" y="69457"/>
                  </a:lnTo>
                  <a:lnTo>
                    <a:pt x="721398" y="675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0549" y="2192904"/>
              <a:ext cx="1200798" cy="22807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23556" y="21975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98" y="105353"/>
                  </a:moveTo>
                  <a:lnTo>
                    <a:pt x="980808" y="135548"/>
                  </a:lnTo>
                  <a:lnTo>
                    <a:pt x="975085" y="140436"/>
                  </a:lnTo>
                  <a:lnTo>
                    <a:pt x="971791" y="146931"/>
                  </a:lnTo>
                  <a:lnTo>
                    <a:pt x="971164" y="154211"/>
                  </a:lnTo>
                  <a:lnTo>
                    <a:pt x="973442" y="161456"/>
                  </a:lnTo>
                  <a:lnTo>
                    <a:pt x="978347" y="167179"/>
                  </a:lnTo>
                  <a:lnTo>
                    <a:pt x="984872" y="170473"/>
                  </a:lnTo>
                  <a:lnTo>
                    <a:pt x="992158" y="171100"/>
                  </a:lnTo>
                  <a:lnTo>
                    <a:pt x="999350" y="168822"/>
                  </a:lnTo>
                  <a:lnTo>
                    <a:pt x="1110704" y="106719"/>
                  </a:lnTo>
                  <a:lnTo>
                    <a:pt x="1105268" y="106719"/>
                  </a:lnTo>
                  <a:lnTo>
                    <a:pt x="1034898" y="105353"/>
                  </a:lnTo>
                  <a:close/>
                </a:path>
                <a:path w="1143635" h="171450">
                  <a:moveTo>
                    <a:pt x="1067866" y="86949"/>
                  </a:moveTo>
                  <a:lnTo>
                    <a:pt x="1034898" y="105353"/>
                  </a:lnTo>
                  <a:lnTo>
                    <a:pt x="1105268" y="106719"/>
                  </a:lnTo>
                  <a:lnTo>
                    <a:pt x="1105324" y="103925"/>
                  </a:lnTo>
                  <a:lnTo>
                    <a:pt x="1095743" y="103925"/>
                  </a:lnTo>
                  <a:lnTo>
                    <a:pt x="1067866" y="86949"/>
                  </a:lnTo>
                  <a:close/>
                </a:path>
                <a:path w="1143635" h="171450">
                  <a:moveTo>
                    <a:pt x="995508" y="0"/>
                  </a:moveTo>
                  <a:lnTo>
                    <a:pt x="988174" y="325"/>
                  </a:lnTo>
                  <a:lnTo>
                    <a:pt x="981506" y="3365"/>
                  </a:lnTo>
                  <a:lnTo>
                    <a:pt x="976363" y="8929"/>
                  </a:lnTo>
                  <a:lnTo>
                    <a:pt x="973801" y="16000"/>
                  </a:lnTo>
                  <a:lnTo>
                    <a:pt x="974156" y="23296"/>
                  </a:lnTo>
                  <a:lnTo>
                    <a:pt x="977202" y="29950"/>
                  </a:lnTo>
                  <a:lnTo>
                    <a:pt x="982713" y="35091"/>
                  </a:lnTo>
                  <a:lnTo>
                    <a:pt x="1035520" y="67250"/>
                  </a:lnTo>
                  <a:lnTo>
                    <a:pt x="1106030" y="68619"/>
                  </a:lnTo>
                  <a:lnTo>
                    <a:pt x="1105324" y="103925"/>
                  </a:lnTo>
                  <a:lnTo>
                    <a:pt x="1105268" y="106719"/>
                  </a:lnTo>
                  <a:lnTo>
                    <a:pt x="1110704" y="106719"/>
                  </a:lnTo>
                  <a:lnTo>
                    <a:pt x="1143495" y="88431"/>
                  </a:lnTo>
                  <a:lnTo>
                    <a:pt x="1002652" y="2579"/>
                  </a:lnTo>
                  <a:lnTo>
                    <a:pt x="995508" y="0"/>
                  </a:lnTo>
                  <a:close/>
                </a:path>
                <a:path w="1143635" h="171450">
                  <a:moveTo>
                    <a:pt x="736" y="47156"/>
                  </a:moveTo>
                  <a:lnTo>
                    <a:pt x="0" y="85256"/>
                  </a:lnTo>
                  <a:lnTo>
                    <a:pt x="1034898" y="105353"/>
                  </a:lnTo>
                  <a:lnTo>
                    <a:pt x="1067866" y="86949"/>
                  </a:lnTo>
                  <a:lnTo>
                    <a:pt x="1035520" y="67250"/>
                  </a:lnTo>
                  <a:lnTo>
                    <a:pt x="736" y="47156"/>
                  </a:lnTo>
                  <a:close/>
                </a:path>
                <a:path w="1143635" h="171450">
                  <a:moveTo>
                    <a:pt x="1096378" y="71032"/>
                  </a:moveTo>
                  <a:lnTo>
                    <a:pt x="1067866" y="86949"/>
                  </a:lnTo>
                  <a:lnTo>
                    <a:pt x="1095743" y="103925"/>
                  </a:lnTo>
                  <a:lnTo>
                    <a:pt x="1096378" y="71032"/>
                  </a:lnTo>
                  <a:close/>
                </a:path>
                <a:path w="1143635" h="171450">
                  <a:moveTo>
                    <a:pt x="1105982" y="71032"/>
                  </a:moveTo>
                  <a:lnTo>
                    <a:pt x="1096378" y="71032"/>
                  </a:lnTo>
                  <a:lnTo>
                    <a:pt x="1095743" y="103925"/>
                  </a:lnTo>
                  <a:lnTo>
                    <a:pt x="1105324" y="103925"/>
                  </a:lnTo>
                  <a:lnTo>
                    <a:pt x="1105982" y="71032"/>
                  </a:lnTo>
                  <a:close/>
                </a:path>
                <a:path w="1143635" h="171450">
                  <a:moveTo>
                    <a:pt x="1035520" y="67250"/>
                  </a:moveTo>
                  <a:lnTo>
                    <a:pt x="1067866" y="86949"/>
                  </a:lnTo>
                  <a:lnTo>
                    <a:pt x="1096378" y="71032"/>
                  </a:lnTo>
                  <a:lnTo>
                    <a:pt x="1105982" y="71032"/>
                  </a:lnTo>
                  <a:lnTo>
                    <a:pt x="1106030" y="68619"/>
                  </a:lnTo>
                  <a:lnTo>
                    <a:pt x="1035520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0549" y="2519675"/>
              <a:ext cx="1200798" cy="22807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23556" y="252459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98" y="105353"/>
                  </a:moveTo>
                  <a:lnTo>
                    <a:pt x="980808" y="135548"/>
                  </a:lnTo>
                  <a:lnTo>
                    <a:pt x="975085" y="140436"/>
                  </a:lnTo>
                  <a:lnTo>
                    <a:pt x="971791" y="146931"/>
                  </a:lnTo>
                  <a:lnTo>
                    <a:pt x="971164" y="154211"/>
                  </a:lnTo>
                  <a:lnTo>
                    <a:pt x="973442" y="161456"/>
                  </a:lnTo>
                  <a:lnTo>
                    <a:pt x="978347" y="167179"/>
                  </a:lnTo>
                  <a:lnTo>
                    <a:pt x="984872" y="170473"/>
                  </a:lnTo>
                  <a:lnTo>
                    <a:pt x="992158" y="171100"/>
                  </a:lnTo>
                  <a:lnTo>
                    <a:pt x="999350" y="168822"/>
                  </a:lnTo>
                  <a:lnTo>
                    <a:pt x="1110704" y="106719"/>
                  </a:lnTo>
                  <a:lnTo>
                    <a:pt x="1105268" y="106719"/>
                  </a:lnTo>
                  <a:lnTo>
                    <a:pt x="1034898" y="105353"/>
                  </a:lnTo>
                  <a:close/>
                </a:path>
                <a:path w="1143635" h="171450">
                  <a:moveTo>
                    <a:pt x="1067866" y="86949"/>
                  </a:moveTo>
                  <a:lnTo>
                    <a:pt x="1034898" y="105353"/>
                  </a:lnTo>
                  <a:lnTo>
                    <a:pt x="1105268" y="106719"/>
                  </a:lnTo>
                  <a:lnTo>
                    <a:pt x="1105324" y="103925"/>
                  </a:lnTo>
                  <a:lnTo>
                    <a:pt x="1095743" y="103925"/>
                  </a:lnTo>
                  <a:lnTo>
                    <a:pt x="1067866" y="86949"/>
                  </a:lnTo>
                  <a:close/>
                </a:path>
                <a:path w="1143635" h="171450">
                  <a:moveTo>
                    <a:pt x="995508" y="0"/>
                  </a:moveTo>
                  <a:lnTo>
                    <a:pt x="988174" y="325"/>
                  </a:lnTo>
                  <a:lnTo>
                    <a:pt x="981506" y="3365"/>
                  </a:lnTo>
                  <a:lnTo>
                    <a:pt x="976363" y="8929"/>
                  </a:lnTo>
                  <a:lnTo>
                    <a:pt x="973801" y="16000"/>
                  </a:lnTo>
                  <a:lnTo>
                    <a:pt x="974156" y="23296"/>
                  </a:lnTo>
                  <a:lnTo>
                    <a:pt x="977202" y="29950"/>
                  </a:lnTo>
                  <a:lnTo>
                    <a:pt x="982713" y="35091"/>
                  </a:lnTo>
                  <a:lnTo>
                    <a:pt x="1035520" y="67250"/>
                  </a:lnTo>
                  <a:lnTo>
                    <a:pt x="1106030" y="68619"/>
                  </a:lnTo>
                  <a:lnTo>
                    <a:pt x="1105324" y="103925"/>
                  </a:lnTo>
                  <a:lnTo>
                    <a:pt x="1105268" y="106719"/>
                  </a:lnTo>
                  <a:lnTo>
                    <a:pt x="1110704" y="106719"/>
                  </a:lnTo>
                  <a:lnTo>
                    <a:pt x="1143495" y="88431"/>
                  </a:lnTo>
                  <a:lnTo>
                    <a:pt x="1002652" y="2579"/>
                  </a:lnTo>
                  <a:lnTo>
                    <a:pt x="995508" y="0"/>
                  </a:lnTo>
                  <a:close/>
                </a:path>
                <a:path w="1143635" h="171450">
                  <a:moveTo>
                    <a:pt x="736" y="47156"/>
                  </a:moveTo>
                  <a:lnTo>
                    <a:pt x="0" y="85256"/>
                  </a:lnTo>
                  <a:lnTo>
                    <a:pt x="1034898" y="105353"/>
                  </a:lnTo>
                  <a:lnTo>
                    <a:pt x="1067866" y="86949"/>
                  </a:lnTo>
                  <a:lnTo>
                    <a:pt x="1035520" y="67250"/>
                  </a:lnTo>
                  <a:lnTo>
                    <a:pt x="736" y="47156"/>
                  </a:lnTo>
                  <a:close/>
                </a:path>
                <a:path w="1143635" h="171450">
                  <a:moveTo>
                    <a:pt x="1096378" y="71032"/>
                  </a:moveTo>
                  <a:lnTo>
                    <a:pt x="1067866" y="86949"/>
                  </a:lnTo>
                  <a:lnTo>
                    <a:pt x="1095743" y="103925"/>
                  </a:lnTo>
                  <a:lnTo>
                    <a:pt x="1096378" y="71032"/>
                  </a:lnTo>
                  <a:close/>
                </a:path>
                <a:path w="1143635" h="171450">
                  <a:moveTo>
                    <a:pt x="1105982" y="71032"/>
                  </a:moveTo>
                  <a:lnTo>
                    <a:pt x="1096378" y="71032"/>
                  </a:lnTo>
                  <a:lnTo>
                    <a:pt x="1095743" y="103925"/>
                  </a:lnTo>
                  <a:lnTo>
                    <a:pt x="1105324" y="103925"/>
                  </a:lnTo>
                  <a:lnTo>
                    <a:pt x="1105982" y="71032"/>
                  </a:lnTo>
                  <a:close/>
                </a:path>
                <a:path w="1143635" h="171450">
                  <a:moveTo>
                    <a:pt x="1035520" y="67250"/>
                  </a:moveTo>
                  <a:lnTo>
                    <a:pt x="1067866" y="86949"/>
                  </a:lnTo>
                  <a:lnTo>
                    <a:pt x="1096378" y="71032"/>
                  </a:lnTo>
                  <a:lnTo>
                    <a:pt x="1105982" y="71032"/>
                  </a:lnTo>
                  <a:lnTo>
                    <a:pt x="1106030" y="68619"/>
                  </a:lnTo>
                  <a:lnTo>
                    <a:pt x="1035520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3758" y="2455392"/>
              <a:ext cx="1107770" cy="54714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926081" y="2486406"/>
              <a:ext cx="988060" cy="422909"/>
            </a:xfrm>
            <a:custGeom>
              <a:avLst/>
              <a:gdLst/>
              <a:ahLst/>
              <a:cxnLst/>
              <a:rect l="l" t="t" r="r" b="b"/>
              <a:pathLst>
                <a:path w="988060" h="422910">
                  <a:moveTo>
                    <a:pt x="987679" y="0"/>
                  </a:moveTo>
                  <a:lnTo>
                    <a:pt x="967758" y="42064"/>
                  </a:lnTo>
                  <a:lnTo>
                    <a:pt x="945263" y="82180"/>
                  </a:lnTo>
                  <a:lnTo>
                    <a:pt x="920317" y="120305"/>
                  </a:lnTo>
                  <a:lnTo>
                    <a:pt x="893043" y="156391"/>
                  </a:lnTo>
                  <a:lnTo>
                    <a:pt x="863563" y="190395"/>
                  </a:lnTo>
                  <a:lnTo>
                    <a:pt x="832001" y="222270"/>
                  </a:lnTo>
                  <a:lnTo>
                    <a:pt x="798478" y="251972"/>
                  </a:lnTo>
                  <a:lnTo>
                    <a:pt x="763119" y="279455"/>
                  </a:lnTo>
                  <a:lnTo>
                    <a:pt x="726046" y="304674"/>
                  </a:lnTo>
                  <a:lnTo>
                    <a:pt x="687381" y="327584"/>
                  </a:lnTo>
                  <a:lnTo>
                    <a:pt x="647249" y="348140"/>
                  </a:lnTo>
                  <a:lnTo>
                    <a:pt x="605770" y="366295"/>
                  </a:lnTo>
                  <a:lnTo>
                    <a:pt x="563069" y="382006"/>
                  </a:lnTo>
                  <a:lnTo>
                    <a:pt x="519268" y="395226"/>
                  </a:lnTo>
                  <a:lnTo>
                    <a:pt x="474490" y="405911"/>
                  </a:lnTo>
                  <a:lnTo>
                    <a:pt x="428858" y="414015"/>
                  </a:lnTo>
                  <a:lnTo>
                    <a:pt x="382494" y="419493"/>
                  </a:lnTo>
                  <a:lnTo>
                    <a:pt x="335522" y="422299"/>
                  </a:lnTo>
                  <a:lnTo>
                    <a:pt x="288064" y="422389"/>
                  </a:lnTo>
                  <a:lnTo>
                    <a:pt x="240244" y="419717"/>
                  </a:lnTo>
                  <a:lnTo>
                    <a:pt x="192183" y="414238"/>
                  </a:lnTo>
                  <a:lnTo>
                    <a:pt x="144006" y="405907"/>
                  </a:lnTo>
                  <a:lnTo>
                    <a:pt x="95834" y="394678"/>
                  </a:lnTo>
                  <a:lnTo>
                    <a:pt x="47791" y="380506"/>
                  </a:lnTo>
                  <a:lnTo>
                    <a:pt x="0" y="363347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2802" y="1930704"/>
              <a:ext cx="1119759" cy="643077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906015" y="1978173"/>
              <a:ext cx="996950" cy="524510"/>
            </a:xfrm>
            <a:custGeom>
              <a:avLst/>
              <a:gdLst/>
              <a:ahLst/>
              <a:cxnLst/>
              <a:rect l="l" t="t" r="r" b="b"/>
              <a:pathLst>
                <a:path w="996950" h="524510">
                  <a:moveTo>
                    <a:pt x="0" y="59287"/>
                  </a:moveTo>
                  <a:lnTo>
                    <a:pt x="47365" y="41610"/>
                  </a:lnTo>
                  <a:lnTo>
                    <a:pt x="95131" y="27121"/>
                  </a:lnTo>
                  <a:lnTo>
                    <a:pt x="143155" y="15767"/>
                  </a:lnTo>
                  <a:lnTo>
                    <a:pt x="191295" y="7497"/>
                  </a:lnTo>
                  <a:lnTo>
                    <a:pt x="239408" y="2259"/>
                  </a:lnTo>
                  <a:lnTo>
                    <a:pt x="287351" y="0"/>
                  </a:lnTo>
                  <a:lnTo>
                    <a:pt x="334981" y="668"/>
                  </a:lnTo>
                  <a:lnTo>
                    <a:pt x="382157" y="4211"/>
                  </a:lnTo>
                  <a:lnTo>
                    <a:pt x="428734" y="10577"/>
                  </a:lnTo>
                  <a:lnTo>
                    <a:pt x="474570" y="19715"/>
                  </a:lnTo>
                  <a:lnTo>
                    <a:pt x="519524" y="31571"/>
                  </a:lnTo>
                  <a:lnTo>
                    <a:pt x="563451" y="46095"/>
                  </a:lnTo>
                  <a:lnTo>
                    <a:pt x="606209" y="63233"/>
                  </a:lnTo>
                  <a:lnTo>
                    <a:pt x="647656" y="82933"/>
                  </a:lnTo>
                  <a:lnTo>
                    <a:pt x="687649" y="105144"/>
                  </a:lnTo>
                  <a:lnTo>
                    <a:pt x="726044" y="129814"/>
                  </a:lnTo>
                  <a:lnTo>
                    <a:pt x="762700" y="156890"/>
                  </a:lnTo>
                  <a:lnTo>
                    <a:pt x="797474" y="186320"/>
                  </a:lnTo>
                  <a:lnTo>
                    <a:pt x="830223" y="218053"/>
                  </a:lnTo>
                  <a:lnTo>
                    <a:pt x="860804" y="252036"/>
                  </a:lnTo>
                  <a:lnTo>
                    <a:pt x="889074" y="288216"/>
                  </a:lnTo>
                  <a:lnTo>
                    <a:pt x="914891" y="326543"/>
                  </a:lnTo>
                  <a:lnTo>
                    <a:pt x="938113" y="366963"/>
                  </a:lnTo>
                  <a:lnTo>
                    <a:pt x="958595" y="409426"/>
                  </a:lnTo>
                  <a:lnTo>
                    <a:pt x="980281" y="465972"/>
                  </a:lnTo>
                  <a:lnTo>
                    <a:pt x="989064" y="494901"/>
                  </a:lnTo>
                  <a:lnTo>
                    <a:pt x="996441" y="52423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78329" y="1978748"/>
              <a:ext cx="308800" cy="98035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939670" y="2018538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4" h="857885">
                  <a:moveTo>
                    <a:pt x="0" y="0"/>
                  </a:moveTo>
                  <a:lnTo>
                    <a:pt x="32876" y="33131"/>
                  </a:lnTo>
                  <a:lnTo>
                    <a:pt x="62392" y="68429"/>
                  </a:lnTo>
                  <a:lnTo>
                    <a:pt x="88542" y="105704"/>
                  </a:lnTo>
                  <a:lnTo>
                    <a:pt x="111324" y="144766"/>
                  </a:lnTo>
                  <a:lnTo>
                    <a:pt x="130734" y="185425"/>
                  </a:lnTo>
                  <a:lnTo>
                    <a:pt x="146770" y="227492"/>
                  </a:lnTo>
                  <a:lnTo>
                    <a:pt x="159428" y="270776"/>
                  </a:lnTo>
                  <a:lnTo>
                    <a:pt x="168704" y="315088"/>
                  </a:lnTo>
                  <a:lnTo>
                    <a:pt x="174596" y="360237"/>
                  </a:lnTo>
                  <a:lnTo>
                    <a:pt x="177101" y="406034"/>
                  </a:lnTo>
                  <a:lnTo>
                    <a:pt x="176215" y="452290"/>
                  </a:lnTo>
                  <a:lnTo>
                    <a:pt x="171934" y="498814"/>
                  </a:lnTo>
                  <a:lnTo>
                    <a:pt x="164256" y="545416"/>
                  </a:lnTo>
                  <a:lnTo>
                    <a:pt x="153178" y="591907"/>
                  </a:lnTo>
                  <a:lnTo>
                    <a:pt x="138695" y="638097"/>
                  </a:lnTo>
                  <a:lnTo>
                    <a:pt x="120806" y="683796"/>
                  </a:lnTo>
                  <a:lnTo>
                    <a:pt x="99506" y="728814"/>
                  </a:lnTo>
                  <a:lnTo>
                    <a:pt x="74793" y="772961"/>
                  </a:lnTo>
                  <a:lnTo>
                    <a:pt x="46663" y="816048"/>
                  </a:lnTo>
                  <a:lnTo>
                    <a:pt x="15112" y="85788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26743" y="2259772"/>
              <a:ext cx="132656" cy="173598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698131" y="1990874"/>
            <a:ext cx="178435" cy="765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4900"/>
              </a:lnSpc>
              <a:spcBef>
                <a:spcPts val="95"/>
              </a:spcBef>
            </a:pPr>
            <a:r>
              <a:rPr sz="1800" b="1" spc="35" dirty="0">
                <a:latin typeface="Cambria"/>
                <a:cs typeface="Cambria"/>
              </a:rPr>
              <a:t>X </a:t>
            </a:r>
            <a:r>
              <a:rPr sz="1800" b="1" spc="55" dirty="0">
                <a:latin typeface="Cambria"/>
                <a:cs typeface="Cambria"/>
              </a:rPr>
              <a:t>Y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499102" y="2163330"/>
            <a:ext cx="1549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705225" y="1656384"/>
            <a:ext cx="5158740" cy="1542415"/>
            <a:chOff x="3705225" y="1656384"/>
            <a:chExt cx="5158740" cy="1542415"/>
          </a:xfrm>
        </p:grpSpPr>
        <p:sp>
          <p:nvSpPr>
            <p:cNvPr id="22" name="object 22"/>
            <p:cNvSpPr/>
            <p:nvPr/>
          </p:nvSpPr>
          <p:spPr>
            <a:xfrm>
              <a:off x="3733800" y="2209799"/>
              <a:ext cx="381000" cy="533400"/>
            </a:xfrm>
            <a:custGeom>
              <a:avLst/>
              <a:gdLst/>
              <a:ahLst/>
              <a:cxnLst/>
              <a:rect l="l" t="t" r="r" b="b"/>
              <a:pathLst>
                <a:path w="381000" h="533400">
                  <a:moveTo>
                    <a:pt x="0" y="0"/>
                  </a:moveTo>
                  <a:lnTo>
                    <a:pt x="381000" y="2667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25670" y="2326449"/>
              <a:ext cx="863434" cy="42271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267200" y="2428694"/>
              <a:ext cx="610235" cy="171450"/>
            </a:xfrm>
            <a:custGeom>
              <a:avLst/>
              <a:gdLst/>
              <a:ahLst/>
              <a:cxnLst/>
              <a:rect l="l" t="t" r="r" b="b"/>
              <a:pathLst>
                <a:path w="610235" h="171450">
                  <a:moveTo>
                    <a:pt x="501351" y="104640"/>
                  </a:moveTo>
                  <a:lnTo>
                    <a:pt x="447801" y="135689"/>
                  </a:lnTo>
                  <a:lnTo>
                    <a:pt x="442176" y="140721"/>
                  </a:lnTo>
                  <a:lnTo>
                    <a:pt x="438991" y="147278"/>
                  </a:lnTo>
                  <a:lnTo>
                    <a:pt x="438497" y="154549"/>
                  </a:lnTo>
                  <a:lnTo>
                    <a:pt x="440944" y="161724"/>
                  </a:lnTo>
                  <a:lnTo>
                    <a:pt x="445922" y="167405"/>
                  </a:lnTo>
                  <a:lnTo>
                    <a:pt x="452485" y="170598"/>
                  </a:lnTo>
                  <a:lnTo>
                    <a:pt x="459785" y="171100"/>
                  </a:lnTo>
                  <a:lnTo>
                    <a:pt x="466978" y="168709"/>
                  </a:lnTo>
                  <a:lnTo>
                    <a:pt x="577105" y="104828"/>
                  </a:lnTo>
                  <a:lnTo>
                    <a:pt x="571880" y="104828"/>
                  </a:lnTo>
                  <a:lnTo>
                    <a:pt x="501351" y="104640"/>
                  </a:lnTo>
                  <a:close/>
                </a:path>
                <a:path w="610235" h="171450">
                  <a:moveTo>
                    <a:pt x="534000" y="85709"/>
                  </a:moveTo>
                  <a:lnTo>
                    <a:pt x="501351" y="104640"/>
                  </a:lnTo>
                  <a:lnTo>
                    <a:pt x="571880" y="104828"/>
                  </a:lnTo>
                  <a:lnTo>
                    <a:pt x="571880" y="102288"/>
                  </a:lnTo>
                  <a:lnTo>
                    <a:pt x="562228" y="102288"/>
                  </a:lnTo>
                  <a:lnTo>
                    <a:pt x="534000" y="85709"/>
                  </a:lnTo>
                  <a:close/>
                </a:path>
                <a:path w="610235" h="171450">
                  <a:moveTo>
                    <a:pt x="460238" y="0"/>
                  </a:moveTo>
                  <a:lnTo>
                    <a:pt x="452961" y="450"/>
                  </a:lnTo>
                  <a:lnTo>
                    <a:pt x="446375" y="3591"/>
                  </a:lnTo>
                  <a:lnTo>
                    <a:pt x="441325" y="9197"/>
                  </a:lnTo>
                  <a:lnTo>
                    <a:pt x="438858" y="16319"/>
                  </a:lnTo>
                  <a:lnTo>
                    <a:pt x="439308" y="23596"/>
                  </a:lnTo>
                  <a:lnTo>
                    <a:pt x="442450" y="30182"/>
                  </a:lnTo>
                  <a:lnTo>
                    <a:pt x="448055" y="35232"/>
                  </a:lnTo>
                  <a:lnTo>
                    <a:pt x="501362" y="66540"/>
                  </a:lnTo>
                  <a:lnTo>
                    <a:pt x="571880" y="66728"/>
                  </a:lnTo>
                  <a:lnTo>
                    <a:pt x="571880" y="104828"/>
                  </a:lnTo>
                  <a:lnTo>
                    <a:pt x="577105" y="104828"/>
                  </a:lnTo>
                  <a:lnTo>
                    <a:pt x="609726" y="85905"/>
                  </a:lnTo>
                  <a:lnTo>
                    <a:pt x="467360" y="2466"/>
                  </a:lnTo>
                  <a:lnTo>
                    <a:pt x="460238" y="0"/>
                  </a:lnTo>
                  <a:close/>
                </a:path>
                <a:path w="610235" h="171450">
                  <a:moveTo>
                    <a:pt x="0" y="65204"/>
                  </a:moveTo>
                  <a:lnTo>
                    <a:pt x="0" y="103304"/>
                  </a:lnTo>
                  <a:lnTo>
                    <a:pt x="501351" y="104640"/>
                  </a:lnTo>
                  <a:lnTo>
                    <a:pt x="534000" y="85709"/>
                  </a:lnTo>
                  <a:lnTo>
                    <a:pt x="501362" y="66540"/>
                  </a:lnTo>
                  <a:lnTo>
                    <a:pt x="0" y="65204"/>
                  </a:lnTo>
                  <a:close/>
                </a:path>
                <a:path w="610235" h="171450">
                  <a:moveTo>
                    <a:pt x="562355" y="69268"/>
                  </a:moveTo>
                  <a:lnTo>
                    <a:pt x="534000" y="85709"/>
                  </a:lnTo>
                  <a:lnTo>
                    <a:pt x="562228" y="102288"/>
                  </a:lnTo>
                  <a:lnTo>
                    <a:pt x="562355" y="69268"/>
                  </a:lnTo>
                  <a:close/>
                </a:path>
                <a:path w="610235" h="171450">
                  <a:moveTo>
                    <a:pt x="571880" y="69268"/>
                  </a:moveTo>
                  <a:lnTo>
                    <a:pt x="562355" y="69268"/>
                  </a:lnTo>
                  <a:lnTo>
                    <a:pt x="562228" y="102288"/>
                  </a:lnTo>
                  <a:lnTo>
                    <a:pt x="571880" y="102288"/>
                  </a:lnTo>
                  <a:lnTo>
                    <a:pt x="571880" y="69268"/>
                  </a:lnTo>
                  <a:close/>
                </a:path>
                <a:path w="610235" h="171450">
                  <a:moveTo>
                    <a:pt x="501362" y="66540"/>
                  </a:moveTo>
                  <a:lnTo>
                    <a:pt x="534000" y="85709"/>
                  </a:lnTo>
                  <a:lnTo>
                    <a:pt x="562355" y="69268"/>
                  </a:lnTo>
                  <a:lnTo>
                    <a:pt x="571880" y="69268"/>
                  </a:lnTo>
                  <a:lnTo>
                    <a:pt x="571880" y="66728"/>
                  </a:lnTo>
                  <a:lnTo>
                    <a:pt x="501362" y="66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114800" y="2362199"/>
              <a:ext cx="152400" cy="228600"/>
            </a:xfrm>
            <a:custGeom>
              <a:avLst/>
              <a:gdLst/>
              <a:ahLst/>
              <a:cxnLst/>
              <a:rect l="l" t="t" r="r" b="b"/>
              <a:pathLst>
                <a:path w="152400" h="228600">
                  <a:moveTo>
                    <a:pt x="0" y="114300"/>
                  </a:moveTo>
                  <a:lnTo>
                    <a:pt x="5994" y="69812"/>
                  </a:lnTo>
                  <a:lnTo>
                    <a:pt x="22336" y="33480"/>
                  </a:lnTo>
                  <a:lnTo>
                    <a:pt x="46559" y="8983"/>
                  </a:lnTo>
                  <a:lnTo>
                    <a:pt x="76200" y="0"/>
                  </a:lnTo>
                  <a:lnTo>
                    <a:pt x="105840" y="8983"/>
                  </a:lnTo>
                  <a:lnTo>
                    <a:pt x="130063" y="33480"/>
                  </a:lnTo>
                  <a:lnTo>
                    <a:pt x="146405" y="69812"/>
                  </a:lnTo>
                  <a:lnTo>
                    <a:pt x="152400" y="114300"/>
                  </a:lnTo>
                  <a:lnTo>
                    <a:pt x="146405" y="158787"/>
                  </a:lnTo>
                  <a:lnTo>
                    <a:pt x="130063" y="195119"/>
                  </a:lnTo>
                  <a:lnTo>
                    <a:pt x="105840" y="219616"/>
                  </a:lnTo>
                  <a:lnTo>
                    <a:pt x="76200" y="228600"/>
                  </a:lnTo>
                  <a:lnTo>
                    <a:pt x="46559" y="219616"/>
                  </a:lnTo>
                  <a:lnTo>
                    <a:pt x="22336" y="195119"/>
                  </a:lnTo>
                  <a:lnTo>
                    <a:pt x="5994" y="158787"/>
                  </a:lnTo>
                  <a:lnTo>
                    <a:pt x="0" y="114300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96700" y="2509934"/>
              <a:ext cx="666992" cy="22973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229600" y="2515943"/>
              <a:ext cx="610235" cy="171450"/>
            </a:xfrm>
            <a:custGeom>
              <a:avLst/>
              <a:gdLst/>
              <a:ahLst/>
              <a:cxnLst/>
              <a:rect l="l" t="t" r="r" b="b"/>
              <a:pathLst>
                <a:path w="610234" h="171450">
                  <a:moveTo>
                    <a:pt x="501351" y="104767"/>
                  </a:moveTo>
                  <a:lnTo>
                    <a:pt x="447801" y="135816"/>
                  </a:lnTo>
                  <a:lnTo>
                    <a:pt x="442176" y="140795"/>
                  </a:lnTo>
                  <a:lnTo>
                    <a:pt x="438991" y="147357"/>
                  </a:lnTo>
                  <a:lnTo>
                    <a:pt x="438497" y="154658"/>
                  </a:lnTo>
                  <a:lnTo>
                    <a:pt x="440944" y="161851"/>
                  </a:lnTo>
                  <a:lnTo>
                    <a:pt x="445922" y="167477"/>
                  </a:lnTo>
                  <a:lnTo>
                    <a:pt x="452485" y="170662"/>
                  </a:lnTo>
                  <a:lnTo>
                    <a:pt x="459785" y="171156"/>
                  </a:lnTo>
                  <a:lnTo>
                    <a:pt x="466978" y="168709"/>
                  </a:lnTo>
                  <a:lnTo>
                    <a:pt x="576886" y="104955"/>
                  </a:lnTo>
                  <a:lnTo>
                    <a:pt x="501351" y="104767"/>
                  </a:lnTo>
                  <a:close/>
                </a:path>
                <a:path w="610234" h="171450">
                  <a:moveTo>
                    <a:pt x="562355" y="69395"/>
                  </a:moveTo>
                  <a:lnTo>
                    <a:pt x="501351" y="104767"/>
                  </a:lnTo>
                  <a:lnTo>
                    <a:pt x="571880" y="104955"/>
                  </a:lnTo>
                  <a:lnTo>
                    <a:pt x="571880" y="102288"/>
                  </a:lnTo>
                  <a:lnTo>
                    <a:pt x="562228" y="102288"/>
                  </a:lnTo>
                  <a:lnTo>
                    <a:pt x="534281" y="85905"/>
                  </a:lnTo>
                  <a:lnTo>
                    <a:pt x="562292" y="85905"/>
                  </a:lnTo>
                  <a:lnTo>
                    <a:pt x="562355" y="69395"/>
                  </a:lnTo>
                  <a:close/>
                </a:path>
                <a:path w="610234" h="171450">
                  <a:moveTo>
                    <a:pt x="460238" y="0"/>
                  </a:moveTo>
                  <a:lnTo>
                    <a:pt x="452961" y="450"/>
                  </a:lnTo>
                  <a:lnTo>
                    <a:pt x="446375" y="3591"/>
                  </a:lnTo>
                  <a:lnTo>
                    <a:pt x="441325" y="9197"/>
                  </a:lnTo>
                  <a:lnTo>
                    <a:pt x="438858" y="16392"/>
                  </a:lnTo>
                  <a:lnTo>
                    <a:pt x="439308" y="23707"/>
                  </a:lnTo>
                  <a:lnTo>
                    <a:pt x="442450" y="30307"/>
                  </a:lnTo>
                  <a:lnTo>
                    <a:pt x="448055" y="35359"/>
                  </a:lnTo>
                  <a:lnTo>
                    <a:pt x="501464" y="66667"/>
                  </a:lnTo>
                  <a:lnTo>
                    <a:pt x="571880" y="66855"/>
                  </a:lnTo>
                  <a:lnTo>
                    <a:pt x="571880" y="104955"/>
                  </a:lnTo>
                  <a:lnTo>
                    <a:pt x="576886" y="104955"/>
                  </a:lnTo>
                  <a:lnTo>
                    <a:pt x="609726" y="85905"/>
                  </a:lnTo>
                  <a:lnTo>
                    <a:pt x="467359" y="2466"/>
                  </a:lnTo>
                  <a:lnTo>
                    <a:pt x="460238" y="0"/>
                  </a:lnTo>
                  <a:close/>
                </a:path>
                <a:path w="610234" h="171450">
                  <a:moveTo>
                    <a:pt x="0" y="65331"/>
                  </a:moveTo>
                  <a:lnTo>
                    <a:pt x="0" y="103431"/>
                  </a:lnTo>
                  <a:lnTo>
                    <a:pt x="501351" y="104767"/>
                  </a:lnTo>
                  <a:lnTo>
                    <a:pt x="533881" y="85905"/>
                  </a:lnTo>
                  <a:lnTo>
                    <a:pt x="534281" y="85905"/>
                  </a:lnTo>
                  <a:lnTo>
                    <a:pt x="501464" y="66667"/>
                  </a:lnTo>
                  <a:lnTo>
                    <a:pt x="0" y="65331"/>
                  </a:lnTo>
                  <a:close/>
                </a:path>
                <a:path w="610234" h="171450">
                  <a:moveTo>
                    <a:pt x="562292" y="85905"/>
                  </a:moveTo>
                  <a:lnTo>
                    <a:pt x="534281" y="85905"/>
                  </a:lnTo>
                  <a:lnTo>
                    <a:pt x="562228" y="102288"/>
                  </a:lnTo>
                  <a:lnTo>
                    <a:pt x="562292" y="85905"/>
                  </a:lnTo>
                  <a:close/>
                </a:path>
                <a:path w="610234" h="171450">
                  <a:moveTo>
                    <a:pt x="571880" y="69395"/>
                  </a:moveTo>
                  <a:lnTo>
                    <a:pt x="562355" y="69395"/>
                  </a:lnTo>
                  <a:lnTo>
                    <a:pt x="562228" y="102288"/>
                  </a:lnTo>
                  <a:lnTo>
                    <a:pt x="571880" y="102288"/>
                  </a:lnTo>
                  <a:lnTo>
                    <a:pt x="571880" y="69395"/>
                  </a:lnTo>
                  <a:close/>
                </a:path>
                <a:path w="610234" h="171450">
                  <a:moveTo>
                    <a:pt x="501464" y="66667"/>
                  </a:moveTo>
                  <a:lnTo>
                    <a:pt x="534281" y="85905"/>
                  </a:lnTo>
                  <a:lnTo>
                    <a:pt x="533881" y="85905"/>
                  </a:lnTo>
                  <a:lnTo>
                    <a:pt x="562355" y="69395"/>
                  </a:lnTo>
                  <a:lnTo>
                    <a:pt x="571880" y="69395"/>
                  </a:lnTo>
                  <a:lnTo>
                    <a:pt x="571880" y="66855"/>
                  </a:lnTo>
                  <a:lnTo>
                    <a:pt x="501464" y="66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25246" y="2028344"/>
              <a:ext cx="819473" cy="484078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6858000" y="2038349"/>
              <a:ext cx="762635" cy="421005"/>
            </a:xfrm>
            <a:custGeom>
              <a:avLst/>
              <a:gdLst/>
              <a:ahLst/>
              <a:cxnLst/>
              <a:rect l="l" t="t" r="r" b="b"/>
              <a:pathLst>
                <a:path w="762634" h="421005">
                  <a:moveTo>
                    <a:pt x="686434" y="334962"/>
                  </a:moveTo>
                  <a:lnTo>
                    <a:pt x="600328" y="385190"/>
                  </a:lnTo>
                  <a:lnTo>
                    <a:pt x="594721" y="390241"/>
                  </a:lnTo>
                  <a:lnTo>
                    <a:pt x="591566" y="396827"/>
                  </a:lnTo>
                  <a:lnTo>
                    <a:pt x="591077" y="404104"/>
                  </a:lnTo>
                  <a:lnTo>
                    <a:pt x="593471" y="411225"/>
                  </a:lnTo>
                  <a:lnTo>
                    <a:pt x="598523" y="416905"/>
                  </a:lnTo>
                  <a:lnTo>
                    <a:pt x="605123" y="420084"/>
                  </a:lnTo>
                  <a:lnTo>
                    <a:pt x="612437" y="420548"/>
                  </a:lnTo>
                  <a:lnTo>
                    <a:pt x="619632" y="418084"/>
                  </a:lnTo>
                  <a:lnTo>
                    <a:pt x="729494" y="353949"/>
                  </a:lnTo>
                  <a:lnTo>
                    <a:pt x="724280" y="353949"/>
                  </a:lnTo>
                  <a:lnTo>
                    <a:pt x="724280" y="351409"/>
                  </a:lnTo>
                  <a:lnTo>
                    <a:pt x="714628" y="351409"/>
                  </a:lnTo>
                  <a:lnTo>
                    <a:pt x="686434" y="334962"/>
                  </a:lnTo>
                  <a:close/>
                </a:path>
                <a:path w="762634" h="421005">
                  <a:moveTo>
                    <a:pt x="361950" y="19050"/>
                  </a:moveTo>
                  <a:lnTo>
                    <a:pt x="361962" y="334962"/>
                  </a:lnTo>
                  <a:lnTo>
                    <a:pt x="381000" y="353949"/>
                  </a:lnTo>
                  <a:lnTo>
                    <a:pt x="653886" y="353949"/>
                  </a:lnTo>
                  <a:lnTo>
                    <a:pt x="686434" y="334962"/>
                  </a:lnTo>
                  <a:lnTo>
                    <a:pt x="400113" y="334962"/>
                  </a:lnTo>
                  <a:lnTo>
                    <a:pt x="381000" y="315849"/>
                  </a:lnTo>
                  <a:lnTo>
                    <a:pt x="400050" y="315849"/>
                  </a:lnTo>
                  <a:lnTo>
                    <a:pt x="400050" y="38100"/>
                  </a:lnTo>
                  <a:lnTo>
                    <a:pt x="381000" y="38100"/>
                  </a:lnTo>
                  <a:lnTo>
                    <a:pt x="361950" y="19050"/>
                  </a:lnTo>
                  <a:close/>
                </a:path>
                <a:path w="762634" h="421005">
                  <a:moveTo>
                    <a:pt x="729444" y="315849"/>
                  </a:moveTo>
                  <a:lnTo>
                    <a:pt x="724280" y="315849"/>
                  </a:lnTo>
                  <a:lnTo>
                    <a:pt x="724280" y="353949"/>
                  </a:lnTo>
                  <a:lnTo>
                    <a:pt x="729494" y="353949"/>
                  </a:lnTo>
                  <a:lnTo>
                    <a:pt x="762018" y="334962"/>
                  </a:lnTo>
                  <a:lnTo>
                    <a:pt x="762235" y="334962"/>
                  </a:lnTo>
                  <a:lnTo>
                    <a:pt x="729444" y="315849"/>
                  </a:lnTo>
                  <a:close/>
                </a:path>
                <a:path w="762634" h="421005">
                  <a:moveTo>
                    <a:pt x="714628" y="318515"/>
                  </a:moveTo>
                  <a:lnTo>
                    <a:pt x="686434" y="334962"/>
                  </a:lnTo>
                  <a:lnTo>
                    <a:pt x="714628" y="351409"/>
                  </a:lnTo>
                  <a:lnTo>
                    <a:pt x="714628" y="318515"/>
                  </a:lnTo>
                  <a:close/>
                </a:path>
                <a:path w="762634" h="421005">
                  <a:moveTo>
                    <a:pt x="724280" y="318515"/>
                  </a:moveTo>
                  <a:lnTo>
                    <a:pt x="714628" y="318515"/>
                  </a:lnTo>
                  <a:lnTo>
                    <a:pt x="714628" y="351409"/>
                  </a:lnTo>
                  <a:lnTo>
                    <a:pt x="724280" y="351409"/>
                  </a:lnTo>
                  <a:lnTo>
                    <a:pt x="724280" y="318515"/>
                  </a:lnTo>
                  <a:close/>
                </a:path>
                <a:path w="762634" h="421005">
                  <a:moveTo>
                    <a:pt x="400050" y="315849"/>
                  </a:moveTo>
                  <a:lnTo>
                    <a:pt x="381000" y="315849"/>
                  </a:lnTo>
                  <a:lnTo>
                    <a:pt x="400113" y="334962"/>
                  </a:lnTo>
                  <a:lnTo>
                    <a:pt x="400050" y="315849"/>
                  </a:lnTo>
                  <a:close/>
                </a:path>
                <a:path w="762634" h="421005">
                  <a:moveTo>
                    <a:pt x="653668" y="315849"/>
                  </a:moveTo>
                  <a:lnTo>
                    <a:pt x="400050" y="315849"/>
                  </a:lnTo>
                  <a:lnTo>
                    <a:pt x="400050" y="334962"/>
                  </a:lnTo>
                  <a:lnTo>
                    <a:pt x="686434" y="334962"/>
                  </a:lnTo>
                  <a:lnTo>
                    <a:pt x="653668" y="315849"/>
                  </a:lnTo>
                  <a:close/>
                </a:path>
                <a:path w="762634" h="421005">
                  <a:moveTo>
                    <a:pt x="612437" y="249376"/>
                  </a:moveTo>
                  <a:lnTo>
                    <a:pt x="605123" y="249840"/>
                  </a:lnTo>
                  <a:lnTo>
                    <a:pt x="598523" y="253019"/>
                  </a:lnTo>
                  <a:lnTo>
                    <a:pt x="593471" y="258699"/>
                  </a:lnTo>
                  <a:lnTo>
                    <a:pt x="591077" y="265820"/>
                  </a:lnTo>
                  <a:lnTo>
                    <a:pt x="591565" y="273097"/>
                  </a:lnTo>
                  <a:lnTo>
                    <a:pt x="594721" y="279683"/>
                  </a:lnTo>
                  <a:lnTo>
                    <a:pt x="600328" y="284734"/>
                  </a:lnTo>
                  <a:lnTo>
                    <a:pt x="686434" y="334962"/>
                  </a:lnTo>
                  <a:lnTo>
                    <a:pt x="714628" y="318515"/>
                  </a:lnTo>
                  <a:lnTo>
                    <a:pt x="724280" y="318515"/>
                  </a:lnTo>
                  <a:lnTo>
                    <a:pt x="724280" y="315849"/>
                  </a:lnTo>
                  <a:lnTo>
                    <a:pt x="729444" y="315849"/>
                  </a:lnTo>
                  <a:lnTo>
                    <a:pt x="619632" y="251840"/>
                  </a:lnTo>
                  <a:lnTo>
                    <a:pt x="612437" y="249376"/>
                  </a:lnTo>
                  <a:close/>
                </a:path>
                <a:path w="762634" h="421005">
                  <a:moveTo>
                    <a:pt x="38100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61950" y="38100"/>
                  </a:lnTo>
                  <a:lnTo>
                    <a:pt x="361950" y="19050"/>
                  </a:lnTo>
                  <a:lnTo>
                    <a:pt x="400050" y="19050"/>
                  </a:lnTo>
                  <a:lnTo>
                    <a:pt x="398555" y="11626"/>
                  </a:lnTo>
                  <a:lnTo>
                    <a:pt x="394477" y="5572"/>
                  </a:lnTo>
                  <a:lnTo>
                    <a:pt x="388423" y="1494"/>
                  </a:lnTo>
                  <a:lnTo>
                    <a:pt x="381000" y="0"/>
                  </a:lnTo>
                  <a:close/>
                </a:path>
                <a:path w="762634" h="421005">
                  <a:moveTo>
                    <a:pt x="400050" y="19050"/>
                  </a:moveTo>
                  <a:lnTo>
                    <a:pt x="361950" y="19050"/>
                  </a:lnTo>
                  <a:lnTo>
                    <a:pt x="381000" y="38100"/>
                  </a:lnTo>
                  <a:lnTo>
                    <a:pt x="400050" y="38100"/>
                  </a:lnTo>
                  <a:lnTo>
                    <a:pt x="400050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25246" y="2650304"/>
              <a:ext cx="819473" cy="548448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6858000" y="2657621"/>
              <a:ext cx="762635" cy="485775"/>
            </a:xfrm>
            <a:custGeom>
              <a:avLst/>
              <a:gdLst/>
              <a:ahLst/>
              <a:cxnLst/>
              <a:rect l="l" t="t" r="r" b="b"/>
              <a:pathLst>
                <a:path w="762634" h="485775">
                  <a:moveTo>
                    <a:pt x="361950" y="447528"/>
                  </a:moveTo>
                  <a:lnTo>
                    <a:pt x="0" y="447528"/>
                  </a:lnTo>
                  <a:lnTo>
                    <a:pt x="0" y="485628"/>
                  </a:lnTo>
                  <a:lnTo>
                    <a:pt x="381000" y="485628"/>
                  </a:lnTo>
                  <a:lnTo>
                    <a:pt x="388423" y="484133"/>
                  </a:lnTo>
                  <a:lnTo>
                    <a:pt x="394477" y="480056"/>
                  </a:lnTo>
                  <a:lnTo>
                    <a:pt x="398555" y="474001"/>
                  </a:lnTo>
                  <a:lnTo>
                    <a:pt x="400050" y="466578"/>
                  </a:lnTo>
                  <a:lnTo>
                    <a:pt x="361950" y="466578"/>
                  </a:lnTo>
                  <a:lnTo>
                    <a:pt x="361950" y="447528"/>
                  </a:lnTo>
                  <a:close/>
                </a:path>
                <a:path w="762634" h="485775">
                  <a:moveTo>
                    <a:pt x="653668" y="66528"/>
                  </a:moveTo>
                  <a:lnTo>
                    <a:pt x="381000" y="66528"/>
                  </a:lnTo>
                  <a:lnTo>
                    <a:pt x="373576" y="68022"/>
                  </a:lnTo>
                  <a:lnTo>
                    <a:pt x="367522" y="72100"/>
                  </a:lnTo>
                  <a:lnTo>
                    <a:pt x="363444" y="78154"/>
                  </a:lnTo>
                  <a:lnTo>
                    <a:pt x="361950" y="85578"/>
                  </a:lnTo>
                  <a:lnTo>
                    <a:pt x="361950" y="466578"/>
                  </a:lnTo>
                  <a:lnTo>
                    <a:pt x="381000" y="447528"/>
                  </a:lnTo>
                  <a:lnTo>
                    <a:pt x="400050" y="447528"/>
                  </a:lnTo>
                  <a:lnTo>
                    <a:pt x="400050" y="104628"/>
                  </a:lnTo>
                  <a:lnTo>
                    <a:pt x="381000" y="104628"/>
                  </a:lnTo>
                  <a:lnTo>
                    <a:pt x="400050" y="85578"/>
                  </a:lnTo>
                  <a:lnTo>
                    <a:pt x="686326" y="85578"/>
                  </a:lnTo>
                  <a:lnTo>
                    <a:pt x="653668" y="66528"/>
                  </a:lnTo>
                  <a:close/>
                </a:path>
                <a:path w="762634" h="485775">
                  <a:moveTo>
                    <a:pt x="400050" y="447528"/>
                  </a:moveTo>
                  <a:lnTo>
                    <a:pt x="381000" y="447528"/>
                  </a:lnTo>
                  <a:lnTo>
                    <a:pt x="361950" y="466578"/>
                  </a:lnTo>
                  <a:lnTo>
                    <a:pt x="400050" y="466578"/>
                  </a:lnTo>
                  <a:lnTo>
                    <a:pt x="400050" y="447528"/>
                  </a:lnTo>
                  <a:close/>
                </a:path>
                <a:path w="762634" h="485775">
                  <a:moveTo>
                    <a:pt x="686326" y="85578"/>
                  </a:moveTo>
                  <a:lnTo>
                    <a:pt x="600328" y="135743"/>
                  </a:lnTo>
                  <a:lnTo>
                    <a:pt x="594721" y="140795"/>
                  </a:lnTo>
                  <a:lnTo>
                    <a:pt x="591566" y="147395"/>
                  </a:lnTo>
                  <a:lnTo>
                    <a:pt x="591077" y="154709"/>
                  </a:lnTo>
                  <a:lnTo>
                    <a:pt x="593471" y="161905"/>
                  </a:lnTo>
                  <a:lnTo>
                    <a:pt x="598523" y="167512"/>
                  </a:lnTo>
                  <a:lnTo>
                    <a:pt x="605123" y="170668"/>
                  </a:lnTo>
                  <a:lnTo>
                    <a:pt x="612437" y="171156"/>
                  </a:lnTo>
                  <a:lnTo>
                    <a:pt x="619632" y="168763"/>
                  </a:lnTo>
                  <a:lnTo>
                    <a:pt x="729494" y="104628"/>
                  </a:lnTo>
                  <a:lnTo>
                    <a:pt x="724280" y="104628"/>
                  </a:lnTo>
                  <a:lnTo>
                    <a:pt x="724280" y="102088"/>
                  </a:lnTo>
                  <a:lnTo>
                    <a:pt x="714628" y="102088"/>
                  </a:lnTo>
                  <a:lnTo>
                    <a:pt x="686326" y="85578"/>
                  </a:lnTo>
                  <a:close/>
                </a:path>
                <a:path w="762634" h="485775">
                  <a:moveTo>
                    <a:pt x="400050" y="85578"/>
                  </a:moveTo>
                  <a:lnTo>
                    <a:pt x="381000" y="104628"/>
                  </a:lnTo>
                  <a:lnTo>
                    <a:pt x="400050" y="104628"/>
                  </a:lnTo>
                  <a:lnTo>
                    <a:pt x="400050" y="85578"/>
                  </a:lnTo>
                  <a:close/>
                </a:path>
                <a:path w="762634" h="485775">
                  <a:moveTo>
                    <a:pt x="686326" y="85578"/>
                  </a:moveTo>
                  <a:lnTo>
                    <a:pt x="400050" y="85578"/>
                  </a:lnTo>
                  <a:lnTo>
                    <a:pt x="400050" y="104628"/>
                  </a:lnTo>
                  <a:lnTo>
                    <a:pt x="653668" y="104628"/>
                  </a:lnTo>
                  <a:lnTo>
                    <a:pt x="686326" y="85578"/>
                  </a:lnTo>
                  <a:close/>
                </a:path>
                <a:path w="762634" h="485775">
                  <a:moveTo>
                    <a:pt x="729494" y="66528"/>
                  </a:moveTo>
                  <a:lnTo>
                    <a:pt x="724280" y="66528"/>
                  </a:lnTo>
                  <a:lnTo>
                    <a:pt x="724280" y="104628"/>
                  </a:lnTo>
                  <a:lnTo>
                    <a:pt x="729494" y="104628"/>
                  </a:lnTo>
                  <a:lnTo>
                    <a:pt x="762126" y="85578"/>
                  </a:lnTo>
                  <a:lnTo>
                    <a:pt x="729494" y="66528"/>
                  </a:lnTo>
                  <a:close/>
                </a:path>
                <a:path w="762634" h="485775">
                  <a:moveTo>
                    <a:pt x="714628" y="69068"/>
                  </a:moveTo>
                  <a:lnTo>
                    <a:pt x="686326" y="85578"/>
                  </a:lnTo>
                  <a:lnTo>
                    <a:pt x="714628" y="102088"/>
                  </a:lnTo>
                  <a:lnTo>
                    <a:pt x="714628" y="69068"/>
                  </a:lnTo>
                  <a:close/>
                </a:path>
                <a:path w="762634" h="485775">
                  <a:moveTo>
                    <a:pt x="724280" y="69068"/>
                  </a:moveTo>
                  <a:lnTo>
                    <a:pt x="714628" y="69068"/>
                  </a:lnTo>
                  <a:lnTo>
                    <a:pt x="714628" y="102088"/>
                  </a:lnTo>
                  <a:lnTo>
                    <a:pt x="724280" y="102088"/>
                  </a:lnTo>
                  <a:lnTo>
                    <a:pt x="724280" y="69068"/>
                  </a:lnTo>
                  <a:close/>
                </a:path>
                <a:path w="762634" h="485775">
                  <a:moveTo>
                    <a:pt x="612437" y="0"/>
                  </a:moveTo>
                  <a:lnTo>
                    <a:pt x="605123" y="488"/>
                  </a:lnTo>
                  <a:lnTo>
                    <a:pt x="598523" y="3643"/>
                  </a:lnTo>
                  <a:lnTo>
                    <a:pt x="593471" y="9251"/>
                  </a:lnTo>
                  <a:lnTo>
                    <a:pt x="591077" y="16446"/>
                  </a:lnTo>
                  <a:lnTo>
                    <a:pt x="591565" y="23760"/>
                  </a:lnTo>
                  <a:lnTo>
                    <a:pt x="594721" y="30360"/>
                  </a:lnTo>
                  <a:lnTo>
                    <a:pt x="600328" y="35413"/>
                  </a:lnTo>
                  <a:lnTo>
                    <a:pt x="686326" y="85578"/>
                  </a:lnTo>
                  <a:lnTo>
                    <a:pt x="714628" y="69068"/>
                  </a:lnTo>
                  <a:lnTo>
                    <a:pt x="724280" y="69068"/>
                  </a:lnTo>
                  <a:lnTo>
                    <a:pt x="724280" y="66528"/>
                  </a:lnTo>
                  <a:lnTo>
                    <a:pt x="729494" y="66528"/>
                  </a:lnTo>
                  <a:lnTo>
                    <a:pt x="619632" y="2393"/>
                  </a:lnTo>
                  <a:lnTo>
                    <a:pt x="6124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328533" y="2202103"/>
              <a:ext cx="443712" cy="38374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620000" y="2144775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304800" y="0"/>
                  </a:lnTo>
                  <a:lnTo>
                    <a:pt x="346146" y="3824"/>
                  </a:lnTo>
                  <a:lnTo>
                    <a:pt x="385806" y="14966"/>
                  </a:lnTo>
                  <a:lnTo>
                    <a:pt x="423416" y="32926"/>
                  </a:lnTo>
                  <a:lnTo>
                    <a:pt x="458611" y="57206"/>
                  </a:lnTo>
                  <a:lnTo>
                    <a:pt x="491028" y="87306"/>
                  </a:lnTo>
                  <a:lnTo>
                    <a:pt x="520303" y="122729"/>
                  </a:lnTo>
                  <a:lnTo>
                    <a:pt x="546072" y="162975"/>
                  </a:lnTo>
                  <a:lnTo>
                    <a:pt x="567972" y="207546"/>
                  </a:lnTo>
                  <a:lnTo>
                    <a:pt x="585638" y="255942"/>
                  </a:lnTo>
                  <a:lnTo>
                    <a:pt x="598707" y="307666"/>
                  </a:lnTo>
                  <a:lnTo>
                    <a:pt x="606816" y="362218"/>
                  </a:lnTo>
                  <a:lnTo>
                    <a:pt x="609600" y="419100"/>
                  </a:lnTo>
                  <a:lnTo>
                    <a:pt x="606816" y="475952"/>
                  </a:lnTo>
                  <a:lnTo>
                    <a:pt x="598707" y="530480"/>
                  </a:lnTo>
                  <a:lnTo>
                    <a:pt x="585638" y="582183"/>
                  </a:lnTo>
                  <a:lnTo>
                    <a:pt x="567972" y="630564"/>
                  </a:lnTo>
                  <a:lnTo>
                    <a:pt x="546072" y="675122"/>
                  </a:lnTo>
                  <a:lnTo>
                    <a:pt x="520303" y="715359"/>
                  </a:lnTo>
                  <a:lnTo>
                    <a:pt x="491028" y="750775"/>
                  </a:lnTo>
                  <a:lnTo>
                    <a:pt x="458611" y="780871"/>
                  </a:lnTo>
                  <a:lnTo>
                    <a:pt x="423416" y="805148"/>
                  </a:lnTo>
                  <a:lnTo>
                    <a:pt x="385806" y="823106"/>
                  </a:lnTo>
                  <a:lnTo>
                    <a:pt x="346146" y="834248"/>
                  </a:lnTo>
                  <a:lnTo>
                    <a:pt x="304800" y="838073"/>
                  </a:lnTo>
                  <a:lnTo>
                    <a:pt x="0" y="838073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880479" y="1656384"/>
              <a:ext cx="497674" cy="383743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3051048" y="2719082"/>
            <a:ext cx="470534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50" dirty="0">
                <a:latin typeface="Cambria"/>
                <a:cs typeface="Cambria"/>
              </a:rPr>
              <a:t>X+Y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014082" y="1706130"/>
            <a:ext cx="20764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25" dirty="0">
                <a:latin typeface="Calibri"/>
                <a:cs typeface="Calibri"/>
              </a:rPr>
              <a:t>X’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7" name="object 3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804025" y="3092500"/>
            <a:ext cx="493179" cy="383743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6937882" y="3143008"/>
            <a:ext cx="205104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25" dirty="0">
                <a:latin typeface="Calibri"/>
                <a:cs typeface="Calibri"/>
              </a:rPr>
              <a:t>Y’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5128133" y="1724025"/>
            <a:ext cx="1749425" cy="590550"/>
            <a:chOff x="5128133" y="1724025"/>
            <a:chExt cx="1749425" cy="590550"/>
          </a:xfrm>
        </p:grpSpPr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462513" y="1961145"/>
              <a:ext cx="885928" cy="229738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495417" y="1967876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432" y="105666"/>
                  </a:moveTo>
                  <a:lnTo>
                    <a:pt x="666242" y="135370"/>
                  </a:lnTo>
                  <a:lnTo>
                    <a:pt x="660499" y="140257"/>
                  </a:lnTo>
                  <a:lnTo>
                    <a:pt x="657161" y="146752"/>
                  </a:lnTo>
                  <a:lnTo>
                    <a:pt x="656490" y="154033"/>
                  </a:lnTo>
                  <a:lnTo>
                    <a:pt x="658749" y="161278"/>
                  </a:lnTo>
                  <a:lnTo>
                    <a:pt x="663634" y="167020"/>
                  </a:lnTo>
                  <a:lnTo>
                    <a:pt x="670115" y="170358"/>
                  </a:lnTo>
                  <a:lnTo>
                    <a:pt x="677358" y="171029"/>
                  </a:lnTo>
                  <a:lnTo>
                    <a:pt x="684530" y="168771"/>
                  </a:lnTo>
                  <a:lnTo>
                    <a:pt x="796363" y="107557"/>
                  </a:lnTo>
                  <a:lnTo>
                    <a:pt x="790956" y="107557"/>
                  </a:lnTo>
                  <a:lnTo>
                    <a:pt x="720432" y="105666"/>
                  </a:lnTo>
                  <a:close/>
                </a:path>
                <a:path w="829310" h="171450">
                  <a:moveTo>
                    <a:pt x="753572" y="87500"/>
                  </a:moveTo>
                  <a:lnTo>
                    <a:pt x="720432" y="105666"/>
                  </a:lnTo>
                  <a:lnTo>
                    <a:pt x="790956" y="107557"/>
                  </a:lnTo>
                  <a:lnTo>
                    <a:pt x="791030" y="104763"/>
                  </a:lnTo>
                  <a:lnTo>
                    <a:pt x="781431" y="104763"/>
                  </a:lnTo>
                  <a:lnTo>
                    <a:pt x="753572" y="87500"/>
                  </a:lnTo>
                  <a:close/>
                </a:path>
                <a:path w="829310" h="171450">
                  <a:moveTo>
                    <a:pt x="681976" y="0"/>
                  </a:moveTo>
                  <a:lnTo>
                    <a:pt x="674671" y="273"/>
                  </a:lnTo>
                  <a:lnTo>
                    <a:pt x="668010" y="3262"/>
                  </a:lnTo>
                  <a:lnTo>
                    <a:pt x="662813" y="8751"/>
                  </a:lnTo>
                  <a:lnTo>
                    <a:pt x="660157" y="15823"/>
                  </a:lnTo>
                  <a:lnTo>
                    <a:pt x="660431" y="23133"/>
                  </a:lnTo>
                  <a:lnTo>
                    <a:pt x="663420" y="29825"/>
                  </a:lnTo>
                  <a:lnTo>
                    <a:pt x="668909" y="35040"/>
                  </a:lnTo>
                  <a:lnTo>
                    <a:pt x="721398" y="67564"/>
                  </a:lnTo>
                  <a:lnTo>
                    <a:pt x="791972" y="69457"/>
                  </a:lnTo>
                  <a:lnTo>
                    <a:pt x="791030" y="104763"/>
                  </a:lnTo>
                  <a:lnTo>
                    <a:pt x="790956" y="107557"/>
                  </a:lnTo>
                  <a:lnTo>
                    <a:pt x="796363" y="107557"/>
                  </a:lnTo>
                  <a:lnTo>
                    <a:pt x="829310" y="89523"/>
                  </a:lnTo>
                  <a:lnTo>
                    <a:pt x="689102" y="2655"/>
                  </a:lnTo>
                  <a:lnTo>
                    <a:pt x="681976" y="0"/>
                  </a:lnTo>
                  <a:close/>
                </a:path>
                <a:path w="829310" h="171450">
                  <a:moveTo>
                    <a:pt x="1016" y="48248"/>
                  </a:moveTo>
                  <a:lnTo>
                    <a:pt x="0" y="86348"/>
                  </a:lnTo>
                  <a:lnTo>
                    <a:pt x="720432" y="105666"/>
                  </a:lnTo>
                  <a:lnTo>
                    <a:pt x="753572" y="87500"/>
                  </a:lnTo>
                  <a:lnTo>
                    <a:pt x="721398" y="67564"/>
                  </a:lnTo>
                  <a:lnTo>
                    <a:pt x="1016" y="48248"/>
                  </a:lnTo>
                  <a:close/>
                </a:path>
                <a:path w="829310" h="171450">
                  <a:moveTo>
                    <a:pt x="782320" y="71743"/>
                  </a:moveTo>
                  <a:lnTo>
                    <a:pt x="753572" y="87500"/>
                  </a:lnTo>
                  <a:lnTo>
                    <a:pt x="781431" y="104763"/>
                  </a:lnTo>
                  <a:lnTo>
                    <a:pt x="782320" y="71743"/>
                  </a:lnTo>
                  <a:close/>
                </a:path>
                <a:path w="829310" h="171450">
                  <a:moveTo>
                    <a:pt x="791911" y="71743"/>
                  </a:moveTo>
                  <a:lnTo>
                    <a:pt x="782320" y="71743"/>
                  </a:lnTo>
                  <a:lnTo>
                    <a:pt x="781431" y="104763"/>
                  </a:lnTo>
                  <a:lnTo>
                    <a:pt x="791030" y="104763"/>
                  </a:lnTo>
                  <a:lnTo>
                    <a:pt x="791911" y="71743"/>
                  </a:lnTo>
                  <a:close/>
                </a:path>
                <a:path w="829310" h="171450">
                  <a:moveTo>
                    <a:pt x="721398" y="67564"/>
                  </a:moveTo>
                  <a:lnTo>
                    <a:pt x="753572" y="87500"/>
                  </a:lnTo>
                  <a:lnTo>
                    <a:pt x="782320" y="71743"/>
                  </a:lnTo>
                  <a:lnTo>
                    <a:pt x="791911" y="71743"/>
                  </a:lnTo>
                  <a:lnTo>
                    <a:pt x="791972" y="69457"/>
                  </a:lnTo>
                  <a:lnTo>
                    <a:pt x="721398" y="675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6324600" y="1752600"/>
              <a:ext cx="381000" cy="533400"/>
            </a:xfrm>
            <a:custGeom>
              <a:avLst/>
              <a:gdLst/>
              <a:ahLst/>
              <a:cxnLst/>
              <a:rect l="l" t="t" r="r" b="b"/>
              <a:pathLst>
                <a:path w="381000" h="533400">
                  <a:moveTo>
                    <a:pt x="0" y="0"/>
                  </a:moveTo>
                  <a:lnTo>
                    <a:pt x="381000" y="2667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705600" y="1905000"/>
              <a:ext cx="152400" cy="228600"/>
            </a:xfrm>
            <a:custGeom>
              <a:avLst/>
              <a:gdLst/>
              <a:ahLst/>
              <a:cxnLst/>
              <a:rect l="l" t="t" r="r" b="b"/>
              <a:pathLst>
                <a:path w="152400" h="228600">
                  <a:moveTo>
                    <a:pt x="0" y="114300"/>
                  </a:moveTo>
                  <a:lnTo>
                    <a:pt x="5994" y="69812"/>
                  </a:lnTo>
                  <a:lnTo>
                    <a:pt x="22336" y="33480"/>
                  </a:lnTo>
                  <a:lnTo>
                    <a:pt x="46559" y="8983"/>
                  </a:lnTo>
                  <a:lnTo>
                    <a:pt x="76200" y="0"/>
                  </a:lnTo>
                  <a:lnTo>
                    <a:pt x="105840" y="8983"/>
                  </a:lnTo>
                  <a:lnTo>
                    <a:pt x="130063" y="33480"/>
                  </a:lnTo>
                  <a:lnTo>
                    <a:pt x="146405" y="69812"/>
                  </a:lnTo>
                  <a:lnTo>
                    <a:pt x="152400" y="114300"/>
                  </a:lnTo>
                  <a:lnTo>
                    <a:pt x="146405" y="158787"/>
                  </a:lnTo>
                  <a:lnTo>
                    <a:pt x="130063" y="195119"/>
                  </a:lnTo>
                  <a:lnTo>
                    <a:pt x="105840" y="219616"/>
                  </a:lnTo>
                  <a:lnTo>
                    <a:pt x="76200" y="228600"/>
                  </a:lnTo>
                  <a:lnTo>
                    <a:pt x="46559" y="219616"/>
                  </a:lnTo>
                  <a:lnTo>
                    <a:pt x="22336" y="195119"/>
                  </a:lnTo>
                  <a:lnTo>
                    <a:pt x="5994" y="158787"/>
                  </a:lnTo>
                  <a:lnTo>
                    <a:pt x="0" y="114300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128133" y="1797354"/>
              <a:ext cx="440715" cy="383743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5261102" y="1847227"/>
            <a:ext cx="15176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5128133" y="2790825"/>
            <a:ext cx="1749425" cy="590550"/>
            <a:chOff x="5128133" y="2790825"/>
            <a:chExt cx="1749425" cy="590550"/>
          </a:xfrm>
        </p:grpSpPr>
        <p:pic>
          <p:nvPicPr>
            <p:cNvPr id="47" name="object 4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462513" y="3026288"/>
              <a:ext cx="885928" cy="232635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5495417" y="3034676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432" y="105666"/>
                  </a:moveTo>
                  <a:lnTo>
                    <a:pt x="666242" y="135370"/>
                  </a:lnTo>
                  <a:lnTo>
                    <a:pt x="660499" y="140257"/>
                  </a:lnTo>
                  <a:lnTo>
                    <a:pt x="657161" y="146752"/>
                  </a:lnTo>
                  <a:lnTo>
                    <a:pt x="656490" y="154033"/>
                  </a:lnTo>
                  <a:lnTo>
                    <a:pt x="658749" y="161278"/>
                  </a:lnTo>
                  <a:lnTo>
                    <a:pt x="663634" y="167020"/>
                  </a:lnTo>
                  <a:lnTo>
                    <a:pt x="670115" y="170358"/>
                  </a:lnTo>
                  <a:lnTo>
                    <a:pt x="677358" y="171029"/>
                  </a:lnTo>
                  <a:lnTo>
                    <a:pt x="684530" y="168771"/>
                  </a:lnTo>
                  <a:lnTo>
                    <a:pt x="796363" y="107557"/>
                  </a:lnTo>
                  <a:lnTo>
                    <a:pt x="790956" y="107557"/>
                  </a:lnTo>
                  <a:lnTo>
                    <a:pt x="720432" y="105666"/>
                  </a:lnTo>
                  <a:close/>
                </a:path>
                <a:path w="829310" h="171450">
                  <a:moveTo>
                    <a:pt x="753572" y="87500"/>
                  </a:moveTo>
                  <a:lnTo>
                    <a:pt x="720432" y="105666"/>
                  </a:lnTo>
                  <a:lnTo>
                    <a:pt x="790956" y="107557"/>
                  </a:lnTo>
                  <a:lnTo>
                    <a:pt x="791030" y="104763"/>
                  </a:lnTo>
                  <a:lnTo>
                    <a:pt x="781431" y="104763"/>
                  </a:lnTo>
                  <a:lnTo>
                    <a:pt x="753572" y="87500"/>
                  </a:lnTo>
                  <a:close/>
                </a:path>
                <a:path w="829310" h="171450">
                  <a:moveTo>
                    <a:pt x="681976" y="0"/>
                  </a:moveTo>
                  <a:lnTo>
                    <a:pt x="674671" y="273"/>
                  </a:lnTo>
                  <a:lnTo>
                    <a:pt x="668010" y="3262"/>
                  </a:lnTo>
                  <a:lnTo>
                    <a:pt x="662813" y="8751"/>
                  </a:lnTo>
                  <a:lnTo>
                    <a:pt x="660157" y="15823"/>
                  </a:lnTo>
                  <a:lnTo>
                    <a:pt x="660431" y="23133"/>
                  </a:lnTo>
                  <a:lnTo>
                    <a:pt x="663420" y="29825"/>
                  </a:lnTo>
                  <a:lnTo>
                    <a:pt x="668909" y="35040"/>
                  </a:lnTo>
                  <a:lnTo>
                    <a:pt x="721398" y="67564"/>
                  </a:lnTo>
                  <a:lnTo>
                    <a:pt x="791972" y="69457"/>
                  </a:lnTo>
                  <a:lnTo>
                    <a:pt x="791030" y="104763"/>
                  </a:lnTo>
                  <a:lnTo>
                    <a:pt x="790956" y="107557"/>
                  </a:lnTo>
                  <a:lnTo>
                    <a:pt x="796363" y="107557"/>
                  </a:lnTo>
                  <a:lnTo>
                    <a:pt x="829310" y="89523"/>
                  </a:lnTo>
                  <a:lnTo>
                    <a:pt x="689102" y="2655"/>
                  </a:lnTo>
                  <a:lnTo>
                    <a:pt x="681976" y="0"/>
                  </a:lnTo>
                  <a:close/>
                </a:path>
                <a:path w="829310" h="171450">
                  <a:moveTo>
                    <a:pt x="1016" y="48248"/>
                  </a:moveTo>
                  <a:lnTo>
                    <a:pt x="0" y="86348"/>
                  </a:lnTo>
                  <a:lnTo>
                    <a:pt x="720432" y="105666"/>
                  </a:lnTo>
                  <a:lnTo>
                    <a:pt x="753572" y="87500"/>
                  </a:lnTo>
                  <a:lnTo>
                    <a:pt x="721398" y="67564"/>
                  </a:lnTo>
                  <a:lnTo>
                    <a:pt x="1016" y="48248"/>
                  </a:lnTo>
                  <a:close/>
                </a:path>
                <a:path w="829310" h="171450">
                  <a:moveTo>
                    <a:pt x="782320" y="71743"/>
                  </a:moveTo>
                  <a:lnTo>
                    <a:pt x="753572" y="87500"/>
                  </a:lnTo>
                  <a:lnTo>
                    <a:pt x="781431" y="104763"/>
                  </a:lnTo>
                  <a:lnTo>
                    <a:pt x="782320" y="71743"/>
                  </a:lnTo>
                  <a:close/>
                </a:path>
                <a:path w="829310" h="171450">
                  <a:moveTo>
                    <a:pt x="791911" y="71743"/>
                  </a:moveTo>
                  <a:lnTo>
                    <a:pt x="782320" y="71743"/>
                  </a:lnTo>
                  <a:lnTo>
                    <a:pt x="781431" y="104763"/>
                  </a:lnTo>
                  <a:lnTo>
                    <a:pt x="791030" y="104763"/>
                  </a:lnTo>
                  <a:lnTo>
                    <a:pt x="791911" y="71743"/>
                  </a:lnTo>
                  <a:close/>
                </a:path>
                <a:path w="829310" h="171450">
                  <a:moveTo>
                    <a:pt x="721398" y="67564"/>
                  </a:moveTo>
                  <a:lnTo>
                    <a:pt x="753572" y="87500"/>
                  </a:lnTo>
                  <a:lnTo>
                    <a:pt x="782320" y="71743"/>
                  </a:lnTo>
                  <a:lnTo>
                    <a:pt x="791911" y="71743"/>
                  </a:lnTo>
                  <a:lnTo>
                    <a:pt x="791972" y="69457"/>
                  </a:lnTo>
                  <a:lnTo>
                    <a:pt x="721398" y="675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324600" y="2819400"/>
              <a:ext cx="381000" cy="533400"/>
            </a:xfrm>
            <a:custGeom>
              <a:avLst/>
              <a:gdLst/>
              <a:ahLst/>
              <a:cxnLst/>
              <a:rect l="l" t="t" r="r" b="b"/>
              <a:pathLst>
                <a:path w="381000" h="533400">
                  <a:moveTo>
                    <a:pt x="0" y="0"/>
                  </a:moveTo>
                  <a:lnTo>
                    <a:pt x="381000" y="2667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705600" y="2971800"/>
              <a:ext cx="152400" cy="228600"/>
            </a:xfrm>
            <a:custGeom>
              <a:avLst/>
              <a:gdLst/>
              <a:ahLst/>
              <a:cxnLst/>
              <a:rect l="l" t="t" r="r" b="b"/>
              <a:pathLst>
                <a:path w="152400" h="228600">
                  <a:moveTo>
                    <a:pt x="0" y="114300"/>
                  </a:moveTo>
                  <a:lnTo>
                    <a:pt x="5994" y="69812"/>
                  </a:lnTo>
                  <a:lnTo>
                    <a:pt x="22336" y="33480"/>
                  </a:lnTo>
                  <a:lnTo>
                    <a:pt x="46559" y="8983"/>
                  </a:lnTo>
                  <a:lnTo>
                    <a:pt x="76200" y="0"/>
                  </a:lnTo>
                  <a:lnTo>
                    <a:pt x="105840" y="8983"/>
                  </a:lnTo>
                  <a:lnTo>
                    <a:pt x="130063" y="33480"/>
                  </a:lnTo>
                  <a:lnTo>
                    <a:pt x="146405" y="69812"/>
                  </a:lnTo>
                  <a:lnTo>
                    <a:pt x="152400" y="114300"/>
                  </a:lnTo>
                  <a:lnTo>
                    <a:pt x="146405" y="158787"/>
                  </a:lnTo>
                  <a:lnTo>
                    <a:pt x="130063" y="195119"/>
                  </a:lnTo>
                  <a:lnTo>
                    <a:pt x="105840" y="219616"/>
                  </a:lnTo>
                  <a:lnTo>
                    <a:pt x="76200" y="228600"/>
                  </a:lnTo>
                  <a:lnTo>
                    <a:pt x="46559" y="219616"/>
                  </a:lnTo>
                  <a:lnTo>
                    <a:pt x="22336" y="195119"/>
                  </a:lnTo>
                  <a:lnTo>
                    <a:pt x="5994" y="158787"/>
                  </a:lnTo>
                  <a:lnTo>
                    <a:pt x="0" y="114300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128133" y="2875076"/>
              <a:ext cx="433209" cy="383743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5261102" y="2925330"/>
            <a:ext cx="14478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Y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4990846" y="2412238"/>
            <a:ext cx="305435" cy="205104"/>
            <a:chOff x="4990846" y="2412238"/>
            <a:chExt cx="305435" cy="205104"/>
          </a:xfrm>
        </p:grpSpPr>
        <p:sp>
          <p:nvSpPr>
            <p:cNvPr id="54" name="object 54"/>
            <p:cNvSpPr/>
            <p:nvPr/>
          </p:nvSpPr>
          <p:spPr>
            <a:xfrm>
              <a:off x="5003546" y="2424937"/>
              <a:ext cx="280035" cy="179705"/>
            </a:xfrm>
            <a:custGeom>
              <a:avLst/>
              <a:gdLst/>
              <a:ahLst/>
              <a:cxnLst/>
              <a:rect l="l" t="t" r="r" b="b"/>
              <a:pathLst>
                <a:path w="280035" h="179705">
                  <a:moveTo>
                    <a:pt x="279908" y="107569"/>
                  </a:moveTo>
                  <a:lnTo>
                    <a:pt x="0" y="107569"/>
                  </a:lnTo>
                  <a:lnTo>
                    <a:pt x="0" y="179324"/>
                  </a:lnTo>
                  <a:lnTo>
                    <a:pt x="279908" y="179324"/>
                  </a:lnTo>
                  <a:lnTo>
                    <a:pt x="279908" y="107569"/>
                  </a:lnTo>
                  <a:close/>
                </a:path>
                <a:path w="280035" h="179705">
                  <a:moveTo>
                    <a:pt x="279908" y="0"/>
                  </a:moveTo>
                  <a:lnTo>
                    <a:pt x="0" y="0"/>
                  </a:lnTo>
                  <a:lnTo>
                    <a:pt x="0" y="71755"/>
                  </a:lnTo>
                  <a:lnTo>
                    <a:pt x="279908" y="71755"/>
                  </a:lnTo>
                  <a:lnTo>
                    <a:pt x="27990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03546" y="2424938"/>
              <a:ext cx="280035" cy="179705"/>
            </a:xfrm>
            <a:custGeom>
              <a:avLst/>
              <a:gdLst/>
              <a:ahLst/>
              <a:cxnLst/>
              <a:rect l="l" t="t" r="r" b="b"/>
              <a:pathLst>
                <a:path w="280035" h="179705">
                  <a:moveTo>
                    <a:pt x="0" y="0"/>
                  </a:moveTo>
                  <a:lnTo>
                    <a:pt x="279907" y="0"/>
                  </a:lnTo>
                  <a:lnTo>
                    <a:pt x="279907" y="71754"/>
                  </a:lnTo>
                  <a:lnTo>
                    <a:pt x="0" y="71754"/>
                  </a:lnTo>
                  <a:lnTo>
                    <a:pt x="0" y="0"/>
                  </a:lnTo>
                  <a:close/>
                </a:path>
                <a:path w="280035" h="179705">
                  <a:moveTo>
                    <a:pt x="0" y="107569"/>
                  </a:moveTo>
                  <a:lnTo>
                    <a:pt x="279907" y="107569"/>
                  </a:lnTo>
                  <a:lnTo>
                    <a:pt x="279907" y="179324"/>
                  </a:lnTo>
                  <a:lnTo>
                    <a:pt x="0" y="179324"/>
                  </a:lnTo>
                  <a:lnTo>
                    <a:pt x="0" y="10756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1069594" y="3711778"/>
            <a:ext cx="7713980" cy="173228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403225">
              <a:lnSpc>
                <a:spcPct val="100899"/>
              </a:lnSpc>
              <a:spcBef>
                <a:spcPts val="65"/>
              </a:spcBef>
            </a:pPr>
            <a:r>
              <a:rPr sz="2800" dirty="0">
                <a:latin typeface="Calibri"/>
                <a:cs typeface="Calibri"/>
              </a:rPr>
              <a:t>Let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assume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P=X+Y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where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5" dirty="0">
                <a:latin typeface="Calibri"/>
                <a:cs typeface="Calibri"/>
              </a:rPr>
              <a:t>P,X,Y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logical variables.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Then,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according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b="1" spc="-70" dirty="0">
                <a:latin typeface="Arial"/>
                <a:cs typeface="Arial"/>
              </a:rPr>
              <a:t>complementarity</a:t>
            </a:r>
            <a:r>
              <a:rPr sz="2800" b="1" spc="-100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law</a:t>
            </a:r>
            <a:r>
              <a:rPr sz="2800" spc="-20" dirty="0">
                <a:latin typeface="Calibri"/>
                <a:cs typeface="Calibri"/>
              </a:rPr>
              <a:t>,</a:t>
            </a:r>
            <a:endParaRPr sz="2800">
              <a:latin typeface="Calibri"/>
              <a:cs typeface="Calibri"/>
            </a:endParaRPr>
          </a:p>
          <a:p>
            <a:pPr marL="280670" algn="ctr">
              <a:lnSpc>
                <a:spcPts val="3295"/>
              </a:lnSpc>
              <a:spcBef>
                <a:spcPts val="100"/>
              </a:spcBef>
            </a:pPr>
            <a:r>
              <a:rPr sz="2800" dirty="0">
                <a:latin typeface="Arial MT"/>
                <a:cs typeface="Arial MT"/>
              </a:rPr>
              <a:t>P+P’=1</a:t>
            </a:r>
            <a:r>
              <a:rPr sz="2800" spc="65" dirty="0">
                <a:latin typeface="Arial MT"/>
                <a:cs typeface="Arial MT"/>
              </a:rPr>
              <a:t> </a:t>
            </a:r>
            <a:r>
              <a:rPr sz="2800" spc="125" dirty="0">
                <a:latin typeface="Arial MT"/>
                <a:cs typeface="Arial MT"/>
              </a:rPr>
              <a:t>and</a:t>
            </a:r>
            <a:r>
              <a:rPr sz="2800" spc="6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P.P’=0.</a:t>
            </a:r>
            <a:endParaRPr sz="2800">
              <a:latin typeface="Arial MT"/>
              <a:cs typeface="Arial MT"/>
            </a:endParaRPr>
          </a:p>
          <a:p>
            <a:pPr marL="12700">
              <a:lnSpc>
                <a:spcPts val="3295"/>
              </a:lnSpc>
            </a:pPr>
            <a:r>
              <a:rPr sz="2800" dirty="0">
                <a:latin typeface="Calibri"/>
                <a:cs typeface="Calibri"/>
              </a:rPr>
              <a:t>i.e.,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if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P=X+Y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then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P’=X’Y’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,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so,</a:t>
            </a:r>
            <a:endParaRPr sz="2800">
              <a:latin typeface="Calibri"/>
              <a:cs typeface="Calibri"/>
            </a:endParaRPr>
          </a:p>
        </p:txBody>
      </p:sp>
      <p:graphicFrame>
        <p:nvGraphicFramePr>
          <p:cNvPr id="57" name="object 57"/>
          <p:cNvGraphicFramePr>
            <a:graphicFrameLocks noGrp="1"/>
          </p:cNvGraphicFramePr>
          <p:nvPr/>
        </p:nvGraphicFramePr>
        <p:xfrm>
          <a:off x="1050544" y="5521036"/>
          <a:ext cx="6419850" cy="7804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1365"/>
                <a:gridCol w="1057910"/>
                <a:gridCol w="1787525"/>
                <a:gridCol w="2813050"/>
              </a:tblGrid>
              <a:tr h="3905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4785">
                        <a:lnSpc>
                          <a:spcPts val="2660"/>
                        </a:lnSpc>
                      </a:pPr>
                      <a:r>
                        <a:rPr sz="2800" b="1" spc="-10" dirty="0">
                          <a:latin typeface="Calibri"/>
                          <a:cs typeface="Calibri"/>
                        </a:rPr>
                        <a:t>P+P’=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04" algn="ctr">
                        <a:lnSpc>
                          <a:spcPts val="2660"/>
                        </a:lnSpc>
                      </a:pPr>
                      <a:r>
                        <a:rPr sz="2800" b="1" spc="-10" dirty="0">
                          <a:latin typeface="Calibri"/>
                          <a:cs typeface="Calibri"/>
                        </a:rPr>
                        <a:t>(X+Y)+X’Y’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165" algn="ctr">
                        <a:lnSpc>
                          <a:spcPts val="2660"/>
                        </a:lnSpc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must</a:t>
                      </a:r>
                      <a:r>
                        <a:rPr sz="2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2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equal</a:t>
                      </a:r>
                      <a:r>
                        <a:rPr sz="2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800" spc="-50" dirty="0">
                          <a:latin typeface="Calibri"/>
                          <a:cs typeface="Calibri"/>
                        </a:rPr>
                        <a:t> 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389890">
                <a:tc>
                  <a:txBody>
                    <a:bodyPr/>
                    <a:lstStyle/>
                    <a:p>
                      <a:pPr marL="31750">
                        <a:lnSpc>
                          <a:spcPts val="2935"/>
                        </a:lnSpc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and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84785">
                        <a:lnSpc>
                          <a:spcPts val="2935"/>
                        </a:lnSpc>
                      </a:pPr>
                      <a:r>
                        <a:rPr sz="2800" b="1" spc="-50" dirty="0">
                          <a:latin typeface="Calibri"/>
                          <a:cs typeface="Calibri"/>
                        </a:rPr>
                        <a:t>P.P’</a:t>
                      </a:r>
                      <a:r>
                        <a:rPr sz="2800" b="1" spc="-8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50" dirty="0">
                          <a:latin typeface="Calibri"/>
                          <a:cs typeface="Calibri"/>
                        </a:rPr>
                        <a:t>=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33655" algn="ctr">
                        <a:lnSpc>
                          <a:spcPts val="2935"/>
                        </a:lnSpc>
                      </a:pPr>
                      <a:r>
                        <a:rPr sz="2800" b="1" spc="-10" dirty="0">
                          <a:latin typeface="Calibri"/>
                          <a:cs typeface="Calibri"/>
                        </a:rPr>
                        <a:t>(X+Y).(X’Y’)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69" algn="ctr">
                        <a:lnSpc>
                          <a:spcPts val="2935"/>
                        </a:lnSpc>
                      </a:pPr>
                      <a:r>
                        <a:rPr sz="2800" dirty="0">
                          <a:latin typeface="Calibri"/>
                          <a:cs typeface="Calibri"/>
                        </a:rPr>
                        <a:t>must</a:t>
                      </a:r>
                      <a:r>
                        <a:rPr sz="28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28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equal</a:t>
                      </a:r>
                      <a:r>
                        <a:rPr sz="2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5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58" name="object 58"/>
          <p:cNvSpPr txBox="1"/>
          <p:nvPr/>
        </p:nvSpPr>
        <p:spPr>
          <a:xfrm>
            <a:off x="1721992" y="790447"/>
            <a:ext cx="24866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latin typeface="Cambria"/>
                <a:cs typeface="Cambria"/>
              </a:rPr>
              <a:t>It</a:t>
            </a:r>
            <a:r>
              <a:rPr sz="3600" spc="10" dirty="0">
                <a:latin typeface="Cambria"/>
                <a:cs typeface="Cambria"/>
              </a:rPr>
              <a:t> </a:t>
            </a:r>
            <a:r>
              <a:rPr sz="3600" dirty="0">
                <a:latin typeface="Cambria"/>
                <a:cs typeface="Cambria"/>
              </a:rPr>
              <a:t>states</a:t>
            </a:r>
            <a:r>
              <a:rPr sz="3600" spc="20" dirty="0">
                <a:latin typeface="Cambria"/>
                <a:cs typeface="Cambria"/>
              </a:rPr>
              <a:t> </a:t>
            </a:r>
            <a:r>
              <a:rPr sz="3600" spc="-20" dirty="0">
                <a:latin typeface="Cambria"/>
                <a:cs typeface="Cambria"/>
              </a:rPr>
              <a:t>that</a:t>
            </a:r>
            <a:endParaRPr sz="3600">
              <a:latin typeface="Cambria"/>
              <a:cs typeface="Cambria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97435" y="6484744"/>
            <a:ext cx="8903970" cy="351155"/>
            <a:chOff x="97435" y="6484744"/>
            <a:chExt cx="8903970" cy="351155"/>
          </a:xfrm>
        </p:grpSpPr>
        <p:sp>
          <p:nvSpPr>
            <p:cNvPr id="60" name="object 60"/>
            <p:cNvSpPr/>
            <p:nvPr/>
          </p:nvSpPr>
          <p:spPr>
            <a:xfrm>
              <a:off x="126611" y="6500834"/>
              <a:ext cx="8874760" cy="323215"/>
            </a:xfrm>
            <a:custGeom>
              <a:avLst/>
              <a:gdLst/>
              <a:ahLst/>
              <a:cxnLst/>
              <a:rect l="l" t="t" r="r" b="b"/>
              <a:pathLst>
                <a:path w="8874760" h="323215">
                  <a:moveTo>
                    <a:pt x="8874506" y="0"/>
                  </a:moveTo>
                  <a:lnTo>
                    <a:pt x="0" y="0"/>
                  </a:lnTo>
                  <a:lnTo>
                    <a:pt x="0" y="323164"/>
                  </a:lnTo>
                  <a:lnTo>
                    <a:pt x="8874506" y="323164"/>
                  </a:lnTo>
                  <a:lnTo>
                    <a:pt x="887450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7435" y="6484744"/>
              <a:ext cx="986358" cy="320789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05359" y="6741076"/>
              <a:ext cx="800468" cy="94437"/>
            </a:xfrm>
            <a:prstGeom prst="rect">
              <a:avLst/>
            </a:prstGeom>
          </p:spPr>
        </p:pic>
      </p:grpSp>
      <p:sp>
        <p:nvSpPr>
          <p:cNvPr id="63" name="object 63"/>
          <p:cNvSpPr txBox="1"/>
          <p:nvPr/>
        </p:nvSpPr>
        <p:spPr>
          <a:xfrm>
            <a:off x="205257" y="6526314"/>
            <a:ext cx="864108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NOTE:</a:t>
            </a:r>
            <a:r>
              <a:rPr sz="1500" b="1" u="sng" spc="-4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omic Sans MS"/>
                <a:cs typeface="Comic Sans MS"/>
              </a:rPr>
              <a:t>BOTH</a:t>
            </a:r>
            <a:r>
              <a:rPr sz="1500" b="1" spc="-3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omic Sans MS"/>
                <a:cs typeface="Comic Sans MS"/>
              </a:rPr>
              <a:t>THE</a:t>
            </a:r>
            <a:r>
              <a:rPr sz="1500" b="1" spc="-4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omic Sans MS"/>
                <a:cs typeface="Comic Sans MS"/>
              </a:rPr>
              <a:t>DEMORGANS</a:t>
            </a:r>
            <a:r>
              <a:rPr sz="1500" b="1" spc="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omic Sans MS"/>
                <a:cs typeface="Comic Sans MS"/>
              </a:rPr>
              <a:t>THEOREM</a:t>
            </a:r>
            <a:r>
              <a:rPr sz="1500" b="1" spc="-2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omic Sans MS"/>
                <a:cs typeface="Comic Sans MS"/>
              </a:rPr>
              <a:t>CAN</a:t>
            </a:r>
            <a:r>
              <a:rPr sz="1500" b="1" spc="-4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omic Sans MS"/>
                <a:cs typeface="Comic Sans MS"/>
              </a:rPr>
              <a:t>BE</a:t>
            </a:r>
            <a:r>
              <a:rPr sz="1500" b="1" spc="-3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omic Sans MS"/>
                <a:cs typeface="Comic Sans MS"/>
              </a:rPr>
              <a:t>PROVED</a:t>
            </a:r>
            <a:r>
              <a:rPr sz="1500" b="1" spc="-2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omic Sans MS"/>
                <a:cs typeface="Comic Sans MS"/>
              </a:rPr>
              <a:t>USING</a:t>
            </a:r>
            <a:r>
              <a:rPr sz="1500" b="1" spc="-3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omic Sans MS"/>
                <a:cs typeface="Comic Sans MS"/>
              </a:rPr>
              <a:t>TRUTH</a:t>
            </a:r>
            <a:r>
              <a:rPr sz="1500" b="1" spc="-4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500" b="1" dirty="0">
                <a:solidFill>
                  <a:srgbClr val="FF0000"/>
                </a:solidFill>
                <a:latin typeface="Comic Sans MS"/>
                <a:cs typeface="Comic Sans MS"/>
              </a:rPr>
              <a:t>TABLE</a:t>
            </a:r>
            <a:r>
              <a:rPr sz="1500" b="1" spc="-3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1500" b="1" spc="-20" dirty="0">
                <a:solidFill>
                  <a:srgbClr val="FF0000"/>
                </a:solidFill>
                <a:latin typeface="Comic Sans MS"/>
                <a:cs typeface="Comic Sans MS"/>
              </a:rPr>
              <a:t>ALSO</a:t>
            </a:r>
            <a:endParaRPr sz="1500">
              <a:latin typeface="Comic Sans MS"/>
              <a:cs typeface="Comic Sans MS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4180078" y="2719082"/>
            <a:ext cx="470534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50" dirty="0">
                <a:latin typeface="Cambria"/>
                <a:cs typeface="Cambria"/>
              </a:rPr>
              <a:t>X+Y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4195698" y="2599359"/>
            <a:ext cx="4690745" cy="384175"/>
            <a:chOff x="4195698" y="2599359"/>
            <a:chExt cx="4690745" cy="384175"/>
          </a:xfrm>
        </p:grpSpPr>
        <p:sp>
          <p:nvSpPr>
            <p:cNvPr id="66" name="object 66"/>
            <p:cNvSpPr/>
            <p:nvPr/>
          </p:nvSpPr>
          <p:spPr>
            <a:xfrm>
              <a:off x="4214748" y="2714624"/>
              <a:ext cx="500380" cy="1905"/>
            </a:xfrm>
            <a:custGeom>
              <a:avLst/>
              <a:gdLst/>
              <a:ahLst/>
              <a:cxnLst/>
              <a:rect l="l" t="t" r="r" b="b"/>
              <a:pathLst>
                <a:path w="500379" h="1905">
                  <a:moveTo>
                    <a:pt x="0" y="0"/>
                  </a:moveTo>
                  <a:lnTo>
                    <a:pt x="500125" y="1524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190610" y="2599359"/>
              <a:ext cx="439216" cy="383743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315070" y="2599359"/>
              <a:ext cx="571119" cy="383743"/>
            </a:xfrm>
            <a:prstGeom prst="rect">
              <a:avLst/>
            </a:prstGeom>
          </p:spPr>
        </p:pic>
      </p:grpSp>
      <p:sp>
        <p:nvSpPr>
          <p:cNvPr id="69" name="object 69"/>
          <p:cNvSpPr txBox="1"/>
          <p:nvPr/>
        </p:nvSpPr>
        <p:spPr>
          <a:xfrm>
            <a:off x="8324215" y="2130296"/>
            <a:ext cx="406400" cy="819785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24130" algn="ctr">
              <a:lnSpc>
                <a:spcPct val="100000"/>
              </a:lnSpc>
              <a:spcBef>
                <a:spcPts val="1065"/>
              </a:spcBef>
            </a:pPr>
            <a:r>
              <a:rPr sz="1800" b="1" spc="-50" dirty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965"/>
              </a:spcBef>
            </a:pPr>
            <a:r>
              <a:rPr sz="1800" b="1" spc="-35" dirty="0">
                <a:latin typeface="Calibri"/>
                <a:cs typeface="Calibri"/>
              </a:rPr>
              <a:t>X’.Y’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50617" y="6074498"/>
            <a:ext cx="37884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Hence</a:t>
            </a:r>
            <a:r>
              <a:rPr sz="2800" b="1" i="1" u="sng" spc="-8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First</a:t>
            </a:r>
            <a:r>
              <a:rPr sz="2800" b="1" i="1" u="sng" spc="-8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Part</a:t>
            </a:r>
            <a:r>
              <a:rPr sz="2800" b="1" i="1" u="sng" spc="-8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Proved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53415" y="410083"/>
            <a:ext cx="768477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Let</a:t>
            </a:r>
            <a:r>
              <a:rPr sz="3600" i="1" u="none" spc="-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us</a:t>
            </a:r>
            <a:r>
              <a:rPr sz="3600" i="1" u="none" spc="-4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prove</a:t>
            </a:r>
            <a:r>
              <a:rPr sz="3600" i="1" u="none" spc="-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the</a:t>
            </a:r>
            <a:r>
              <a:rPr sz="3600" i="1" u="none" spc="-4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first</a:t>
            </a:r>
            <a:r>
              <a:rPr sz="3600" i="1" u="none" spc="-4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part</a:t>
            </a:r>
            <a:r>
              <a:rPr sz="3600" i="1" u="none" spc="-5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of</a:t>
            </a:r>
            <a:r>
              <a:rPr sz="3600" i="1" u="none" spc="-4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1</a:t>
            </a:r>
            <a:r>
              <a:rPr sz="3600" i="1" u="none" baseline="25462" dirty="0">
                <a:solidFill>
                  <a:srgbClr val="000000"/>
                </a:solidFill>
                <a:latin typeface="Cambria"/>
                <a:cs typeface="Cambria"/>
              </a:rPr>
              <a:t>st</a:t>
            </a:r>
            <a:r>
              <a:rPr sz="3600" i="1" u="none" spc="322" baseline="25462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spc="-10" dirty="0">
                <a:solidFill>
                  <a:srgbClr val="000000"/>
                </a:solidFill>
                <a:latin typeface="Cambria"/>
                <a:cs typeface="Cambria"/>
              </a:rPr>
              <a:t>theorem, i.e.,</a:t>
            </a:r>
            <a:endParaRPr sz="3600">
              <a:latin typeface="Cambria"/>
              <a:cs typeface="Cambria"/>
            </a:endParaRPr>
          </a:p>
          <a:p>
            <a:pPr marL="38100">
              <a:lnSpc>
                <a:spcPct val="100000"/>
              </a:lnSpc>
            </a:pPr>
            <a:r>
              <a:rPr sz="3600" b="1" u="none" spc="-10" dirty="0">
                <a:solidFill>
                  <a:srgbClr val="000000"/>
                </a:solidFill>
                <a:latin typeface="Cambria"/>
                <a:cs typeface="Cambria"/>
              </a:rPr>
              <a:t>(X+Y)+(X’Y’)=1</a:t>
            </a:r>
            <a:endParaRPr sz="36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51629" y="3038865"/>
            <a:ext cx="4754880" cy="1169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3020" marR="5080" indent="-20320">
              <a:lnSpc>
                <a:spcPct val="156300"/>
              </a:lnSpc>
              <a:spcBef>
                <a:spcPts val="95"/>
              </a:spcBef>
            </a:pPr>
            <a:r>
              <a:rPr sz="2400" u="sng" spc="-10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(Distributive</a:t>
            </a:r>
            <a:r>
              <a:rPr sz="2400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Law:</a:t>
            </a:r>
            <a:r>
              <a:rPr sz="2400" u="sng" spc="-3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A+BC=(A+B).(A+C)</a:t>
            </a:r>
            <a:r>
              <a:rPr sz="2400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)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u="sng" spc="-10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(Complementarity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Law:</a:t>
            </a:r>
            <a:r>
              <a:rPr sz="2400" u="sng" spc="-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X+X’=1)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51629" y="4324994"/>
            <a:ext cx="2563495" cy="1169035"/>
          </a:xfrm>
          <a:prstGeom prst="rect">
            <a:avLst/>
          </a:prstGeom>
        </p:spPr>
        <p:txBody>
          <a:bodyPr vert="horz" wrap="square" lIns="0" tIns="2178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14"/>
              </a:spcBef>
            </a:pPr>
            <a:r>
              <a:rPr sz="2400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(Properties</a:t>
            </a:r>
            <a:r>
              <a:rPr sz="24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4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r>
              <a:rPr sz="24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24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1)</a:t>
            </a:r>
            <a:endParaRPr sz="2400">
              <a:latin typeface="Times New Roman"/>
              <a:cs typeface="Times New Roman"/>
            </a:endParaRPr>
          </a:p>
          <a:p>
            <a:pPr marL="48895">
              <a:lnSpc>
                <a:spcPct val="100000"/>
              </a:lnSpc>
              <a:spcBef>
                <a:spcPts val="1625"/>
              </a:spcBef>
            </a:pPr>
            <a:r>
              <a:rPr sz="2400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(Properties</a:t>
            </a:r>
            <a:r>
              <a:rPr sz="24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4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r>
              <a:rPr sz="24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1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24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8815" y="2373396"/>
            <a:ext cx="3348990" cy="3226435"/>
          </a:xfrm>
          <a:prstGeom prst="rect">
            <a:avLst/>
          </a:prstGeom>
        </p:spPr>
        <p:txBody>
          <a:bodyPr vert="horz" wrap="square" lIns="0" tIns="225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75"/>
              </a:spcBef>
            </a:pPr>
            <a:r>
              <a:rPr sz="2800" b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L.H.S.</a:t>
            </a:r>
            <a:r>
              <a:rPr sz="2800" b="1" u="sng" spc="7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85"/>
              </a:spcBef>
            </a:pPr>
            <a:r>
              <a:rPr sz="2800" b="1" dirty="0">
                <a:latin typeface="Arial"/>
                <a:cs typeface="Arial"/>
              </a:rPr>
              <a:t>=</a:t>
            </a:r>
            <a:r>
              <a:rPr sz="2800" b="1" spc="-4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(X+Y)+(X’Y’)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2800" b="1" dirty="0">
                <a:latin typeface="Arial"/>
                <a:cs typeface="Arial"/>
              </a:rPr>
              <a:t>=</a:t>
            </a:r>
            <a:r>
              <a:rPr sz="2800" b="1" spc="-3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(X+Y+X’).(X+Y+Y’)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2800" b="1" dirty="0">
                <a:latin typeface="Arial"/>
                <a:cs typeface="Arial"/>
              </a:rPr>
              <a:t>=</a:t>
            </a:r>
            <a:r>
              <a:rPr sz="2800" b="1" spc="-4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(1+Y).(X+1)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2800" b="1" dirty="0">
                <a:latin typeface="Arial"/>
                <a:cs typeface="Arial"/>
              </a:rPr>
              <a:t>=</a:t>
            </a:r>
            <a:r>
              <a:rPr sz="2800" b="1" spc="-35" dirty="0">
                <a:latin typeface="Arial"/>
                <a:cs typeface="Arial"/>
              </a:rPr>
              <a:t> </a:t>
            </a:r>
            <a:r>
              <a:rPr sz="2800" b="1" spc="-25" dirty="0">
                <a:latin typeface="Arial"/>
                <a:cs typeface="Arial"/>
              </a:rPr>
              <a:t>1.1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8815" y="5787885"/>
            <a:ext cx="5276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Arial"/>
                <a:cs typeface="Arial"/>
              </a:rPr>
              <a:t>=</a:t>
            </a:r>
            <a:r>
              <a:rPr sz="2800" b="1" spc="-35" dirty="0">
                <a:latin typeface="Arial"/>
                <a:cs typeface="Arial"/>
              </a:rPr>
              <a:t> </a:t>
            </a:r>
            <a:r>
              <a:rPr sz="2800" b="1" spc="-50" dirty="0">
                <a:latin typeface="Arial"/>
                <a:cs typeface="Arial"/>
              </a:rPr>
              <a:t>1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68398" y="5860148"/>
            <a:ext cx="41592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Hence</a:t>
            </a:r>
            <a:r>
              <a:rPr sz="2800" b="1" i="1" u="sng" spc="-1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Second</a:t>
            </a:r>
            <a:r>
              <a:rPr sz="2800" b="1" i="1" u="sng" spc="-9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Part</a:t>
            </a:r>
            <a:r>
              <a:rPr sz="2800" b="1" i="1" u="sng" spc="-9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Proved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0242" y="20904"/>
            <a:ext cx="731837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>
              <a:lnSpc>
                <a:spcPct val="100000"/>
              </a:lnSpc>
              <a:spcBef>
                <a:spcPts val="100"/>
              </a:spcBef>
            </a:pPr>
            <a:r>
              <a:rPr sz="3600" i="1" u="none" spc="-10" dirty="0">
                <a:solidFill>
                  <a:srgbClr val="000000"/>
                </a:solidFill>
                <a:latin typeface="Cambria"/>
                <a:cs typeface="Cambria"/>
              </a:rPr>
              <a:t>Now,</a:t>
            </a:r>
            <a:r>
              <a:rPr sz="3600" i="1" u="none" spc="-9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let</a:t>
            </a:r>
            <a:r>
              <a:rPr sz="3600" i="1" u="none" spc="-7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us</a:t>
            </a:r>
            <a:r>
              <a:rPr sz="3600" i="1" u="none" spc="-7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prove</a:t>
            </a:r>
            <a:r>
              <a:rPr sz="3600" i="1" u="none" spc="-7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the</a:t>
            </a:r>
            <a:r>
              <a:rPr sz="3600" i="1" u="none" spc="-7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second</a:t>
            </a:r>
            <a:r>
              <a:rPr sz="3600" i="1" u="none" spc="-5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part</a:t>
            </a:r>
            <a:r>
              <a:rPr sz="3600" i="1" u="none" spc="-8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of</a:t>
            </a:r>
            <a:r>
              <a:rPr sz="3600" i="1" u="none" spc="-8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spc="-25" dirty="0">
                <a:solidFill>
                  <a:srgbClr val="000000"/>
                </a:solidFill>
                <a:latin typeface="Cambria"/>
                <a:cs typeface="Cambria"/>
              </a:rPr>
              <a:t>1</a:t>
            </a:r>
            <a:r>
              <a:rPr sz="3600" i="1" u="none" spc="-37" baseline="25462" dirty="0">
                <a:solidFill>
                  <a:srgbClr val="000000"/>
                </a:solidFill>
                <a:latin typeface="Cambria"/>
                <a:cs typeface="Cambria"/>
              </a:rPr>
              <a:t>st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theorem,</a:t>
            </a:r>
            <a:r>
              <a:rPr sz="3600" i="1" u="none" spc="-18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spc="-10" dirty="0">
                <a:solidFill>
                  <a:srgbClr val="000000"/>
                </a:solidFill>
                <a:latin typeface="Cambria"/>
                <a:cs typeface="Cambria"/>
              </a:rPr>
              <a:t>i.e.,</a:t>
            </a:r>
            <a:endParaRPr sz="3600">
              <a:latin typeface="Cambria"/>
              <a:cs typeface="Cambria"/>
            </a:endParaRPr>
          </a:p>
          <a:p>
            <a:pPr marL="2990215">
              <a:lnSpc>
                <a:spcPct val="100000"/>
              </a:lnSpc>
              <a:spcBef>
                <a:spcPts val="5"/>
              </a:spcBef>
            </a:pPr>
            <a:r>
              <a:rPr sz="3600" b="1" u="none" spc="-10" dirty="0">
                <a:solidFill>
                  <a:srgbClr val="000000"/>
                </a:solidFill>
                <a:latin typeface="Cambria"/>
                <a:cs typeface="Cambria"/>
              </a:rPr>
              <a:t>(X+Y).(X’Y’)=0</a:t>
            </a:r>
            <a:endParaRPr sz="36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5498" y="2267518"/>
            <a:ext cx="5163185" cy="3241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5320" marR="5080" indent="-643255">
              <a:lnSpc>
                <a:spcPct val="150700"/>
              </a:lnSpc>
              <a:spcBef>
                <a:spcPts val="100"/>
              </a:spcBef>
              <a:tabLst>
                <a:tab pos="3145790" algn="l"/>
                <a:tab pos="4024629" algn="l"/>
              </a:tabLst>
            </a:pPr>
            <a:r>
              <a:rPr sz="2800" u="sng" spc="-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(Distributive</a:t>
            </a:r>
            <a:r>
              <a:rPr sz="28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Law):</a:t>
            </a:r>
            <a:r>
              <a:rPr sz="2800" spc="-400" dirty="0">
                <a:latin typeface="Times New Roman"/>
                <a:cs typeface="Times New Roman"/>
              </a:rPr>
              <a:t> </a:t>
            </a:r>
            <a:r>
              <a:rPr sz="2800" spc="-40" dirty="0">
                <a:latin typeface="Times New Roman"/>
                <a:cs typeface="Times New Roman"/>
              </a:rPr>
              <a:t>A+B).C=A.C+A.B </a:t>
            </a:r>
            <a:r>
              <a:rPr sz="2800" u="sng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(Associative</a:t>
            </a:r>
            <a:r>
              <a:rPr sz="28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Law):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" dirty="0">
                <a:latin typeface="Times New Roman"/>
                <a:cs typeface="Times New Roman"/>
              </a:rPr>
              <a:t>X.Y=</a:t>
            </a:r>
            <a:r>
              <a:rPr sz="2800" spc="-515" dirty="0">
                <a:latin typeface="Times New Roman"/>
                <a:cs typeface="Times New Roman"/>
              </a:rPr>
              <a:t>Y</a:t>
            </a:r>
            <a:r>
              <a:rPr sz="2800" dirty="0">
                <a:latin typeface="Times New Roman"/>
                <a:cs typeface="Times New Roman"/>
              </a:rPr>
              <a:t>.</a:t>
            </a:r>
            <a:r>
              <a:rPr sz="2800" spc="-5" dirty="0">
                <a:latin typeface="Times New Roman"/>
                <a:cs typeface="Times New Roman"/>
              </a:rPr>
              <a:t>X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u="sng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(Complementarity</a:t>
            </a:r>
            <a:r>
              <a:rPr sz="28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Law):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2800" spc="-175" dirty="0">
                <a:latin typeface="Times New Roman"/>
                <a:cs typeface="Times New Roman"/>
              </a:rPr>
              <a:t> </a:t>
            </a:r>
            <a:r>
              <a:rPr sz="2800" spc="-70" dirty="0">
                <a:latin typeface="Times New Roman"/>
                <a:cs typeface="Times New Roman"/>
              </a:rPr>
              <a:t>X.X’=0</a:t>
            </a:r>
            <a:endParaRPr sz="2800">
              <a:latin typeface="Times New Roman"/>
              <a:cs typeface="Times New Roman"/>
            </a:endParaRPr>
          </a:p>
          <a:p>
            <a:pPr marL="620395">
              <a:lnSpc>
                <a:spcPct val="100000"/>
              </a:lnSpc>
              <a:spcBef>
                <a:spcPts val="2270"/>
              </a:spcBef>
            </a:pPr>
            <a:r>
              <a:rPr sz="28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(Properties</a:t>
            </a:r>
            <a:r>
              <a:rPr sz="28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8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r>
              <a:rPr sz="28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28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1)</a:t>
            </a:r>
            <a:endParaRPr sz="2800">
              <a:latin typeface="Times New Roman"/>
              <a:cs typeface="Times New Roman"/>
            </a:endParaRPr>
          </a:p>
          <a:p>
            <a:pPr marL="620395">
              <a:lnSpc>
                <a:spcPct val="100000"/>
              </a:lnSpc>
              <a:spcBef>
                <a:spcPts val="1140"/>
              </a:spcBef>
            </a:pPr>
            <a:r>
              <a:rPr sz="28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(Properties</a:t>
            </a:r>
            <a:r>
              <a:rPr sz="28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8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r>
              <a:rPr sz="28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28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1)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8815" y="1872437"/>
            <a:ext cx="11290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L.H.S.</a:t>
            </a:r>
            <a:r>
              <a:rPr sz="2800" b="1" u="sng" spc="70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endParaRPr sz="2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78815" y="2298847"/>
            <a:ext cx="2828290" cy="3226435"/>
          </a:xfrm>
          <a:prstGeom prst="rect">
            <a:avLst/>
          </a:prstGeom>
        </p:spPr>
        <p:txBody>
          <a:bodyPr vert="horz" wrap="square" lIns="0" tIns="2260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80"/>
              </a:spcBef>
            </a:pPr>
            <a:r>
              <a:rPr sz="2800" b="1" dirty="0">
                <a:latin typeface="Arial"/>
                <a:cs typeface="Arial"/>
              </a:rPr>
              <a:t>=</a:t>
            </a:r>
            <a:r>
              <a:rPr sz="2800" b="1" spc="-3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(X+Y).(X’Y’)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2800" b="1" dirty="0">
                <a:latin typeface="Arial"/>
                <a:cs typeface="Arial"/>
              </a:rPr>
              <a:t>=</a:t>
            </a:r>
            <a:r>
              <a:rPr sz="2800" b="1" spc="-4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(XX’Y’)+(YX’Y’)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2800" b="1" dirty="0">
                <a:latin typeface="Arial"/>
                <a:cs typeface="Arial"/>
              </a:rPr>
              <a:t>=</a:t>
            </a:r>
            <a:r>
              <a:rPr sz="2800" b="1" spc="-3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(XX’Y’)+(X’YY’)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85"/>
              </a:spcBef>
            </a:pPr>
            <a:r>
              <a:rPr sz="2800" b="1" dirty="0">
                <a:latin typeface="Arial"/>
                <a:cs typeface="Arial"/>
              </a:rPr>
              <a:t>=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(0.Y’)</a:t>
            </a:r>
            <a:r>
              <a:rPr sz="2800" b="1" spc="-3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+</a:t>
            </a:r>
            <a:r>
              <a:rPr sz="2800" b="1" spc="-3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(X’.0)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2800" b="1" dirty="0">
                <a:latin typeface="Arial"/>
                <a:cs typeface="Arial"/>
              </a:rPr>
              <a:t>=</a:t>
            </a:r>
            <a:r>
              <a:rPr sz="2800" b="1" spc="-35" dirty="0">
                <a:latin typeface="Arial"/>
                <a:cs typeface="Arial"/>
              </a:rPr>
              <a:t> </a:t>
            </a:r>
            <a:r>
              <a:rPr sz="2800" b="1" spc="-25" dirty="0">
                <a:latin typeface="Arial"/>
                <a:cs typeface="Arial"/>
              </a:rPr>
              <a:t>0+0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78815" y="5713552"/>
            <a:ext cx="52768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latin typeface="Arial"/>
                <a:cs typeface="Arial"/>
              </a:rPr>
              <a:t>=</a:t>
            </a:r>
            <a:r>
              <a:rPr sz="2800" b="1" spc="-40" dirty="0">
                <a:latin typeface="Arial"/>
                <a:cs typeface="Arial"/>
              </a:rPr>
              <a:t> </a:t>
            </a:r>
            <a:r>
              <a:rPr sz="2800" b="1" spc="-50" dirty="0">
                <a:latin typeface="Arial"/>
                <a:cs typeface="Arial"/>
              </a:rPr>
              <a:t>0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9353" y="6276873"/>
            <a:ext cx="56597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3703954" algn="l"/>
              </a:tabLst>
            </a:pPr>
            <a:r>
              <a:rPr sz="2800" spc="65" dirty="0">
                <a:latin typeface="Cambria"/>
                <a:cs typeface="Cambria"/>
              </a:rPr>
              <a:t>Thus,</a:t>
            </a:r>
            <a:r>
              <a:rPr sz="2800" spc="85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De-</a:t>
            </a:r>
            <a:r>
              <a:rPr sz="2800" spc="80" dirty="0">
                <a:latin typeface="Cambria"/>
                <a:cs typeface="Cambria"/>
              </a:rPr>
              <a:t>Morgan’s</a:t>
            </a:r>
            <a:r>
              <a:rPr sz="2800" spc="95" dirty="0">
                <a:latin typeface="Cambria"/>
                <a:cs typeface="Cambria"/>
              </a:rPr>
              <a:t> </a:t>
            </a:r>
            <a:r>
              <a:rPr sz="2800" spc="-25" dirty="0">
                <a:latin typeface="Cambria"/>
                <a:cs typeface="Cambria"/>
              </a:rPr>
              <a:t>1</a:t>
            </a:r>
            <a:r>
              <a:rPr sz="2775" spc="-37" baseline="25525" dirty="0">
                <a:latin typeface="Cambria"/>
                <a:cs typeface="Cambria"/>
              </a:rPr>
              <a:t>st</a:t>
            </a:r>
            <a:r>
              <a:rPr sz="2775" baseline="25525" dirty="0">
                <a:latin typeface="Cambria"/>
                <a:cs typeface="Cambria"/>
              </a:rPr>
              <a:t>	</a:t>
            </a:r>
            <a:r>
              <a:rPr sz="2800" spc="130" dirty="0">
                <a:latin typeface="Cambria"/>
                <a:cs typeface="Cambria"/>
              </a:rPr>
              <a:t>Law</a:t>
            </a:r>
            <a:r>
              <a:rPr sz="2800" spc="100" dirty="0">
                <a:latin typeface="Cambria"/>
                <a:cs typeface="Cambria"/>
              </a:rPr>
              <a:t> </a:t>
            </a:r>
            <a:r>
              <a:rPr sz="2800" spc="45" dirty="0">
                <a:latin typeface="Cambria"/>
                <a:cs typeface="Cambria"/>
              </a:rPr>
              <a:t>proved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33946" y="6276873"/>
            <a:ext cx="19215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60" dirty="0">
                <a:latin typeface="Arial"/>
                <a:cs typeface="Arial"/>
              </a:rPr>
              <a:t>(X+Y)’=X’.Y’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43375" y="857262"/>
            <a:ext cx="3738879" cy="708025"/>
          </a:xfrm>
          <a:prstGeom prst="rect">
            <a:avLst/>
          </a:prstGeom>
          <a:solidFill>
            <a:srgbClr val="FBD4B5"/>
          </a:solidFill>
        </p:spPr>
        <p:txBody>
          <a:bodyPr vert="horz" wrap="square" lIns="0" tIns="14604" rIns="0" bIns="0" rtlCol="0">
            <a:spAutoFit/>
          </a:bodyPr>
          <a:lstStyle/>
          <a:p>
            <a:pPr marL="125730" algn="ctr">
              <a:lnSpc>
                <a:spcPct val="100000"/>
              </a:lnSpc>
              <a:spcBef>
                <a:spcPts val="114"/>
              </a:spcBef>
            </a:pPr>
            <a:r>
              <a:rPr sz="4000" b="1" spc="-20" dirty="0">
                <a:latin typeface="Arial"/>
                <a:cs typeface="Arial"/>
              </a:rPr>
              <a:t>(X.Y)’=X’+Y’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90549" y="2046147"/>
            <a:ext cx="7408545" cy="1064260"/>
            <a:chOff x="890549" y="2046147"/>
            <a:chExt cx="7408545" cy="10642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33969" y="2418345"/>
              <a:ext cx="885928" cy="22973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666491" y="2425076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432" y="105666"/>
                  </a:moveTo>
                  <a:lnTo>
                    <a:pt x="666242" y="135370"/>
                  </a:lnTo>
                  <a:lnTo>
                    <a:pt x="660499" y="140257"/>
                  </a:lnTo>
                  <a:lnTo>
                    <a:pt x="657161" y="146752"/>
                  </a:lnTo>
                  <a:lnTo>
                    <a:pt x="656490" y="154033"/>
                  </a:lnTo>
                  <a:lnTo>
                    <a:pt x="658748" y="161278"/>
                  </a:lnTo>
                  <a:lnTo>
                    <a:pt x="663634" y="167020"/>
                  </a:lnTo>
                  <a:lnTo>
                    <a:pt x="670115" y="170358"/>
                  </a:lnTo>
                  <a:lnTo>
                    <a:pt x="677358" y="171029"/>
                  </a:lnTo>
                  <a:lnTo>
                    <a:pt x="684530" y="168771"/>
                  </a:lnTo>
                  <a:lnTo>
                    <a:pt x="796363" y="107557"/>
                  </a:lnTo>
                  <a:lnTo>
                    <a:pt x="790956" y="107557"/>
                  </a:lnTo>
                  <a:lnTo>
                    <a:pt x="720432" y="105666"/>
                  </a:lnTo>
                  <a:close/>
                </a:path>
                <a:path w="829310" h="171450">
                  <a:moveTo>
                    <a:pt x="753572" y="87500"/>
                  </a:moveTo>
                  <a:lnTo>
                    <a:pt x="720432" y="105666"/>
                  </a:lnTo>
                  <a:lnTo>
                    <a:pt x="790956" y="107557"/>
                  </a:lnTo>
                  <a:lnTo>
                    <a:pt x="791030" y="104763"/>
                  </a:lnTo>
                  <a:lnTo>
                    <a:pt x="781431" y="104763"/>
                  </a:lnTo>
                  <a:lnTo>
                    <a:pt x="753572" y="87500"/>
                  </a:lnTo>
                  <a:close/>
                </a:path>
                <a:path w="829310" h="171450">
                  <a:moveTo>
                    <a:pt x="681976" y="0"/>
                  </a:moveTo>
                  <a:lnTo>
                    <a:pt x="674671" y="273"/>
                  </a:lnTo>
                  <a:lnTo>
                    <a:pt x="668010" y="3262"/>
                  </a:lnTo>
                  <a:lnTo>
                    <a:pt x="662812" y="8751"/>
                  </a:lnTo>
                  <a:lnTo>
                    <a:pt x="660157" y="15823"/>
                  </a:lnTo>
                  <a:lnTo>
                    <a:pt x="660431" y="23133"/>
                  </a:lnTo>
                  <a:lnTo>
                    <a:pt x="663420" y="29825"/>
                  </a:lnTo>
                  <a:lnTo>
                    <a:pt x="668908" y="35040"/>
                  </a:lnTo>
                  <a:lnTo>
                    <a:pt x="721398" y="67564"/>
                  </a:lnTo>
                  <a:lnTo>
                    <a:pt x="791971" y="69457"/>
                  </a:lnTo>
                  <a:lnTo>
                    <a:pt x="791030" y="104763"/>
                  </a:lnTo>
                  <a:lnTo>
                    <a:pt x="790956" y="107557"/>
                  </a:lnTo>
                  <a:lnTo>
                    <a:pt x="796363" y="107557"/>
                  </a:lnTo>
                  <a:lnTo>
                    <a:pt x="829309" y="89523"/>
                  </a:lnTo>
                  <a:lnTo>
                    <a:pt x="689102" y="2655"/>
                  </a:lnTo>
                  <a:lnTo>
                    <a:pt x="681976" y="0"/>
                  </a:lnTo>
                  <a:close/>
                </a:path>
                <a:path w="829310" h="171450">
                  <a:moveTo>
                    <a:pt x="1015" y="48248"/>
                  </a:moveTo>
                  <a:lnTo>
                    <a:pt x="0" y="86348"/>
                  </a:lnTo>
                  <a:lnTo>
                    <a:pt x="720432" y="105666"/>
                  </a:lnTo>
                  <a:lnTo>
                    <a:pt x="753572" y="87500"/>
                  </a:lnTo>
                  <a:lnTo>
                    <a:pt x="721398" y="67564"/>
                  </a:lnTo>
                  <a:lnTo>
                    <a:pt x="1015" y="48248"/>
                  </a:lnTo>
                  <a:close/>
                </a:path>
                <a:path w="829310" h="171450">
                  <a:moveTo>
                    <a:pt x="782319" y="71743"/>
                  </a:moveTo>
                  <a:lnTo>
                    <a:pt x="753572" y="87500"/>
                  </a:lnTo>
                  <a:lnTo>
                    <a:pt x="781431" y="104763"/>
                  </a:lnTo>
                  <a:lnTo>
                    <a:pt x="782319" y="71743"/>
                  </a:lnTo>
                  <a:close/>
                </a:path>
                <a:path w="829310" h="171450">
                  <a:moveTo>
                    <a:pt x="791911" y="71743"/>
                  </a:moveTo>
                  <a:lnTo>
                    <a:pt x="782319" y="71743"/>
                  </a:lnTo>
                  <a:lnTo>
                    <a:pt x="781431" y="104763"/>
                  </a:lnTo>
                  <a:lnTo>
                    <a:pt x="791030" y="104763"/>
                  </a:lnTo>
                  <a:lnTo>
                    <a:pt x="791911" y="71743"/>
                  </a:lnTo>
                  <a:close/>
                </a:path>
                <a:path w="829310" h="171450">
                  <a:moveTo>
                    <a:pt x="721398" y="67564"/>
                  </a:moveTo>
                  <a:lnTo>
                    <a:pt x="753572" y="87500"/>
                  </a:lnTo>
                  <a:lnTo>
                    <a:pt x="782319" y="71743"/>
                  </a:lnTo>
                  <a:lnTo>
                    <a:pt x="791911" y="71743"/>
                  </a:lnTo>
                  <a:lnTo>
                    <a:pt x="791971" y="69457"/>
                  </a:lnTo>
                  <a:lnTo>
                    <a:pt x="721398" y="675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0549" y="2192904"/>
              <a:ext cx="1200798" cy="2280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23556" y="21975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98" y="105353"/>
                  </a:moveTo>
                  <a:lnTo>
                    <a:pt x="980808" y="135548"/>
                  </a:lnTo>
                  <a:lnTo>
                    <a:pt x="975085" y="140436"/>
                  </a:lnTo>
                  <a:lnTo>
                    <a:pt x="971791" y="146931"/>
                  </a:lnTo>
                  <a:lnTo>
                    <a:pt x="971164" y="154211"/>
                  </a:lnTo>
                  <a:lnTo>
                    <a:pt x="973442" y="161456"/>
                  </a:lnTo>
                  <a:lnTo>
                    <a:pt x="978347" y="167179"/>
                  </a:lnTo>
                  <a:lnTo>
                    <a:pt x="984872" y="170473"/>
                  </a:lnTo>
                  <a:lnTo>
                    <a:pt x="992158" y="171100"/>
                  </a:lnTo>
                  <a:lnTo>
                    <a:pt x="999350" y="168822"/>
                  </a:lnTo>
                  <a:lnTo>
                    <a:pt x="1110704" y="106719"/>
                  </a:lnTo>
                  <a:lnTo>
                    <a:pt x="1105268" y="106719"/>
                  </a:lnTo>
                  <a:lnTo>
                    <a:pt x="1034898" y="105353"/>
                  </a:lnTo>
                  <a:close/>
                </a:path>
                <a:path w="1143635" h="171450">
                  <a:moveTo>
                    <a:pt x="1067866" y="86949"/>
                  </a:moveTo>
                  <a:lnTo>
                    <a:pt x="1034898" y="105353"/>
                  </a:lnTo>
                  <a:lnTo>
                    <a:pt x="1105268" y="106719"/>
                  </a:lnTo>
                  <a:lnTo>
                    <a:pt x="1105324" y="103925"/>
                  </a:lnTo>
                  <a:lnTo>
                    <a:pt x="1095743" y="103925"/>
                  </a:lnTo>
                  <a:lnTo>
                    <a:pt x="1067866" y="86949"/>
                  </a:lnTo>
                  <a:close/>
                </a:path>
                <a:path w="1143635" h="171450">
                  <a:moveTo>
                    <a:pt x="995508" y="0"/>
                  </a:moveTo>
                  <a:lnTo>
                    <a:pt x="988174" y="325"/>
                  </a:lnTo>
                  <a:lnTo>
                    <a:pt x="981506" y="3365"/>
                  </a:lnTo>
                  <a:lnTo>
                    <a:pt x="976363" y="8929"/>
                  </a:lnTo>
                  <a:lnTo>
                    <a:pt x="973801" y="16000"/>
                  </a:lnTo>
                  <a:lnTo>
                    <a:pt x="974156" y="23296"/>
                  </a:lnTo>
                  <a:lnTo>
                    <a:pt x="977202" y="29950"/>
                  </a:lnTo>
                  <a:lnTo>
                    <a:pt x="982713" y="35091"/>
                  </a:lnTo>
                  <a:lnTo>
                    <a:pt x="1035520" y="67250"/>
                  </a:lnTo>
                  <a:lnTo>
                    <a:pt x="1106030" y="68619"/>
                  </a:lnTo>
                  <a:lnTo>
                    <a:pt x="1105324" y="103925"/>
                  </a:lnTo>
                  <a:lnTo>
                    <a:pt x="1105268" y="106719"/>
                  </a:lnTo>
                  <a:lnTo>
                    <a:pt x="1110704" y="106719"/>
                  </a:lnTo>
                  <a:lnTo>
                    <a:pt x="1143495" y="88431"/>
                  </a:lnTo>
                  <a:lnTo>
                    <a:pt x="1002652" y="2579"/>
                  </a:lnTo>
                  <a:lnTo>
                    <a:pt x="995508" y="0"/>
                  </a:lnTo>
                  <a:close/>
                </a:path>
                <a:path w="1143635" h="171450">
                  <a:moveTo>
                    <a:pt x="736" y="47156"/>
                  </a:moveTo>
                  <a:lnTo>
                    <a:pt x="0" y="85256"/>
                  </a:lnTo>
                  <a:lnTo>
                    <a:pt x="1034898" y="105353"/>
                  </a:lnTo>
                  <a:lnTo>
                    <a:pt x="1067866" y="86949"/>
                  </a:lnTo>
                  <a:lnTo>
                    <a:pt x="1035520" y="67250"/>
                  </a:lnTo>
                  <a:lnTo>
                    <a:pt x="736" y="47156"/>
                  </a:lnTo>
                  <a:close/>
                </a:path>
                <a:path w="1143635" h="171450">
                  <a:moveTo>
                    <a:pt x="1096378" y="71032"/>
                  </a:moveTo>
                  <a:lnTo>
                    <a:pt x="1067866" y="86949"/>
                  </a:lnTo>
                  <a:lnTo>
                    <a:pt x="1095743" y="103925"/>
                  </a:lnTo>
                  <a:lnTo>
                    <a:pt x="1096378" y="71032"/>
                  </a:lnTo>
                  <a:close/>
                </a:path>
                <a:path w="1143635" h="171450">
                  <a:moveTo>
                    <a:pt x="1105982" y="71032"/>
                  </a:moveTo>
                  <a:lnTo>
                    <a:pt x="1096378" y="71032"/>
                  </a:lnTo>
                  <a:lnTo>
                    <a:pt x="1095743" y="103925"/>
                  </a:lnTo>
                  <a:lnTo>
                    <a:pt x="1105324" y="103925"/>
                  </a:lnTo>
                  <a:lnTo>
                    <a:pt x="1105982" y="71032"/>
                  </a:lnTo>
                  <a:close/>
                </a:path>
                <a:path w="1143635" h="171450">
                  <a:moveTo>
                    <a:pt x="1035520" y="67250"/>
                  </a:moveTo>
                  <a:lnTo>
                    <a:pt x="1067866" y="86949"/>
                  </a:lnTo>
                  <a:lnTo>
                    <a:pt x="1096378" y="71032"/>
                  </a:lnTo>
                  <a:lnTo>
                    <a:pt x="1105982" y="71032"/>
                  </a:lnTo>
                  <a:lnTo>
                    <a:pt x="1106030" y="68619"/>
                  </a:lnTo>
                  <a:lnTo>
                    <a:pt x="1035520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0549" y="2573650"/>
              <a:ext cx="1200798" cy="22807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23556" y="25785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98" y="105353"/>
                  </a:moveTo>
                  <a:lnTo>
                    <a:pt x="980808" y="135548"/>
                  </a:lnTo>
                  <a:lnTo>
                    <a:pt x="975085" y="140436"/>
                  </a:lnTo>
                  <a:lnTo>
                    <a:pt x="971791" y="146931"/>
                  </a:lnTo>
                  <a:lnTo>
                    <a:pt x="971164" y="154211"/>
                  </a:lnTo>
                  <a:lnTo>
                    <a:pt x="973442" y="161456"/>
                  </a:lnTo>
                  <a:lnTo>
                    <a:pt x="978347" y="167179"/>
                  </a:lnTo>
                  <a:lnTo>
                    <a:pt x="984872" y="170473"/>
                  </a:lnTo>
                  <a:lnTo>
                    <a:pt x="992158" y="171100"/>
                  </a:lnTo>
                  <a:lnTo>
                    <a:pt x="999350" y="168822"/>
                  </a:lnTo>
                  <a:lnTo>
                    <a:pt x="1110704" y="106719"/>
                  </a:lnTo>
                  <a:lnTo>
                    <a:pt x="1105268" y="106719"/>
                  </a:lnTo>
                  <a:lnTo>
                    <a:pt x="1034898" y="105353"/>
                  </a:lnTo>
                  <a:close/>
                </a:path>
                <a:path w="1143635" h="171450">
                  <a:moveTo>
                    <a:pt x="1067866" y="86949"/>
                  </a:moveTo>
                  <a:lnTo>
                    <a:pt x="1034898" y="105353"/>
                  </a:lnTo>
                  <a:lnTo>
                    <a:pt x="1105268" y="106719"/>
                  </a:lnTo>
                  <a:lnTo>
                    <a:pt x="1105324" y="103925"/>
                  </a:lnTo>
                  <a:lnTo>
                    <a:pt x="1095743" y="103925"/>
                  </a:lnTo>
                  <a:lnTo>
                    <a:pt x="1067866" y="86949"/>
                  </a:lnTo>
                  <a:close/>
                </a:path>
                <a:path w="1143635" h="171450">
                  <a:moveTo>
                    <a:pt x="995508" y="0"/>
                  </a:moveTo>
                  <a:lnTo>
                    <a:pt x="988174" y="325"/>
                  </a:lnTo>
                  <a:lnTo>
                    <a:pt x="981506" y="3365"/>
                  </a:lnTo>
                  <a:lnTo>
                    <a:pt x="976363" y="8929"/>
                  </a:lnTo>
                  <a:lnTo>
                    <a:pt x="973801" y="16000"/>
                  </a:lnTo>
                  <a:lnTo>
                    <a:pt x="974156" y="23296"/>
                  </a:lnTo>
                  <a:lnTo>
                    <a:pt x="977202" y="29950"/>
                  </a:lnTo>
                  <a:lnTo>
                    <a:pt x="982713" y="35091"/>
                  </a:lnTo>
                  <a:lnTo>
                    <a:pt x="1035520" y="67250"/>
                  </a:lnTo>
                  <a:lnTo>
                    <a:pt x="1106030" y="68619"/>
                  </a:lnTo>
                  <a:lnTo>
                    <a:pt x="1105324" y="103925"/>
                  </a:lnTo>
                  <a:lnTo>
                    <a:pt x="1105268" y="106719"/>
                  </a:lnTo>
                  <a:lnTo>
                    <a:pt x="1110704" y="106719"/>
                  </a:lnTo>
                  <a:lnTo>
                    <a:pt x="1143495" y="88431"/>
                  </a:lnTo>
                  <a:lnTo>
                    <a:pt x="1002652" y="2579"/>
                  </a:lnTo>
                  <a:lnTo>
                    <a:pt x="995508" y="0"/>
                  </a:lnTo>
                  <a:close/>
                </a:path>
                <a:path w="1143635" h="171450">
                  <a:moveTo>
                    <a:pt x="736" y="47156"/>
                  </a:moveTo>
                  <a:lnTo>
                    <a:pt x="0" y="85256"/>
                  </a:lnTo>
                  <a:lnTo>
                    <a:pt x="1034898" y="105353"/>
                  </a:lnTo>
                  <a:lnTo>
                    <a:pt x="1067866" y="86949"/>
                  </a:lnTo>
                  <a:lnTo>
                    <a:pt x="1035520" y="67250"/>
                  </a:lnTo>
                  <a:lnTo>
                    <a:pt x="736" y="47156"/>
                  </a:lnTo>
                  <a:close/>
                </a:path>
                <a:path w="1143635" h="171450">
                  <a:moveTo>
                    <a:pt x="1096378" y="71032"/>
                  </a:moveTo>
                  <a:lnTo>
                    <a:pt x="1067866" y="86949"/>
                  </a:lnTo>
                  <a:lnTo>
                    <a:pt x="1095743" y="103925"/>
                  </a:lnTo>
                  <a:lnTo>
                    <a:pt x="1096378" y="71032"/>
                  </a:lnTo>
                  <a:close/>
                </a:path>
                <a:path w="1143635" h="171450">
                  <a:moveTo>
                    <a:pt x="1105982" y="71032"/>
                  </a:moveTo>
                  <a:lnTo>
                    <a:pt x="1096378" y="71032"/>
                  </a:lnTo>
                  <a:lnTo>
                    <a:pt x="1095743" y="103925"/>
                  </a:lnTo>
                  <a:lnTo>
                    <a:pt x="1105324" y="103925"/>
                  </a:lnTo>
                  <a:lnTo>
                    <a:pt x="1105982" y="71032"/>
                  </a:lnTo>
                  <a:close/>
                </a:path>
                <a:path w="1143635" h="171450">
                  <a:moveTo>
                    <a:pt x="1035520" y="67250"/>
                  </a:moveTo>
                  <a:lnTo>
                    <a:pt x="1067866" y="86949"/>
                  </a:lnTo>
                  <a:lnTo>
                    <a:pt x="1096378" y="71032"/>
                  </a:lnTo>
                  <a:lnTo>
                    <a:pt x="1105982" y="71032"/>
                  </a:lnTo>
                  <a:lnTo>
                    <a:pt x="1106030" y="68619"/>
                  </a:lnTo>
                  <a:lnTo>
                    <a:pt x="1035520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13489" y="2586038"/>
              <a:ext cx="1080304" cy="52434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251572" y="2603372"/>
              <a:ext cx="988694" cy="421640"/>
            </a:xfrm>
            <a:custGeom>
              <a:avLst/>
              <a:gdLst/>
              <a:ahLst/>
              <a:cxnLst/>
              <a:rect l="l" t="t" r="r" b="b"/>
              <a:pathLst>
                <a:path w="988695" h="421639">
                  <a:moveTo>
                    <a:pt x="988186" y="0"/>
                  </a:moveTo>
                  <a:lnTo>
                    <a:pt x="968279" y="42032"/>
                  </a:lnTo>
                  <a:lnTo>
                    <a:pt x="945794" y="82115"/>
                  </a:lnTo>
                  <a:lnTo>
                    <a:pt x="920855" y="120203"/>
                  </a:lnTo>
                  <a:lnTo>
                    <a:pt x="893583" y="156252"/>
                  </a:lnTo>
                  <a:lnTo>
                    <a:pt x="864103" y="190216"/>
                  </a:lnTo>
                  <a:lnTo>
                    <a:pt x="832538" y="222050"/>
                  </a:lnTo>
                  <a:lnTo>
                    <a:pt x="799009" y="251710"/>
                  </a:lnTo>
                  <a:lnTo>
                    <a:pt x="763640" y="279150"/>
                  </a:lnTo>
                  <a:lnTo>
                    <a:pt x="726555" y="304325"/>
                  </a:lnTo>
                  <a:lnTo>
                    <a:pt x="687875" y="327190"/>
                  </a:lnTo>
                  <a:lnTo>
                    <a:pt x="647725" y="347700"/>
                  </a:lnTo>
                  <a:lnTo>
                    <a:pt x="606226" y="365810"/>
                  </a:lnTo>
                  <a:lnTo>
                    <a:pt x="563502" y="381475"/>
                  </a:lnTo>
                  <a:lnTo>
                    <a:pt x="519675" y="394650"/>
                  </a:lnTo>
                  <a:lnTo>
                    <a:pt x="474870" y="405289"/>
                  </a:lnTo>
                  <a:lnTo>
                    <a:pt x="429208" y="413348"/>
                  </a:lnTo>
                  <a:lnTo>
                    <a:pt x="382812" y="418782"/>
                  </a:lnTo>
                  <a:lnTo>
                    <a:pt x="335807" y="421545"/>
                  </a:lnTo>
                  <a:lnTo>
                    <a:pt x="288313" y="421593"/>
                  </a:lnTo>
                  <a:lnTo>
                    <a:pt x="240455" y="418880"/>
                  </a:lnTo>
                  <a:lnTo>
                    <a:pt x="192356" y="413362"/>
                  </a:lnTo>
                  <a:lnTo>
                    <a:pt x="144137" y="404993"/>
                  </a:lnTo>
                  <a:lnTo>
                    <a:pt x="95923" y="393728"/>
                  </a:lnTo>
                  <a:lnTo>
                    <a:pt x="47836" y="379522"/>
                  </a:lnTo>
                  <a:lnTo>
                    <a:pt x="0" y="362330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78801" y="2046147"/>
              <a:ext cx="1119758" cy="643077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231252" y="2094234"/>
              <a:ext cx="997585" cy="524510"/>
            </a:xfrm>
            <a:custGeom>
              <a:avLst/>
              <a:gdLst/>
              <a:ahLst/>
              <a:cxnLst/>
              <a:rect l="l" t="t" r="r" b="b"/>
              <a:pathLst>
                <a:path w="997584" h="524510">
                  <a:moveTo>
                    <a:pt x="0" y="59177"/>
                  </a:moveTo>
                  <a:lnTo>
                    <a:pt x="45522" y="42131"/>
                  </a:lnTo>
                  <a:lnTo>
                    <a:pt x="91417" y="28026"/>
                  </a:lnTo>
                  <a:lnTo>
                    <a:pt x="137560" y="16816"/>
                  </a:lnTo>
                  <a:lnTo>
                    <a:pt x="183823" y="8454"/>
                  </a:lnTo>
                  <a:lnTo>
                    <a:pt x="230081" y="2895"/>
                  </a:lnTo>
                  <a:lnTo>
                    <a:pt x="276206" y="92"/>
                  </a:lnTo>
                  <a:lnTo>
                    <a:pt x="322073" y="0"/>
                  </a:lnTo>
                  <a:lnTo>
                    <a:pt x="367555" y="2571"/>
                  </a:lnTo>
                  <a:lnTo>
                    <a:pt x="412525" y="7760"/>
                  </a:lnTo>
                  <a:lnTo>
                    <a:pt x="456858" y="15522"/>
                  </a:lnTo>
                  <a:lnTo>
                    <a:pt x="500427" y="25809"/>
                  </a:lnTo>
                  <a:lnTo>
                    <a:pt x="543105" y="38575"/>
                  </a:lnTo>
                  <a:lnTo>
                    <a:pt x="584765" y="53775"/>
                  </a:lnTo>
                  <a:lnTo>
                    <a:pt x="625283" y="71363"/>
                  </a:lnTo>
                  <a:lnTo>
                    <a:pt x="664531" y="91291"/>
                  </a:lnTo>
                  <a:lnTo>
                    <a:pt x="702382" y="113514"/>
                  </a:lnTo>
                  <a:lnTo>
                    <a:pt x="738711" y="137987"/>
                  </a:lnTo>
                  <a:lnTo>
                    <a:pt x="773391" y="164662"/>
                  </a:lnTo>
                  <a:lnTo>
                    <a:pt x="806295" y="193494"/>
                  </a:lnTo>
                  <a:lnTo>
                    <a:pt x="837297" y="224436"/>
                  </a:lnTo>
                  <a:lnTo>
                    <a:pt x="866271" y="257442"/>
                  </a:lnTo>
                  <a:lnTo>
                    <a:pt x="893091" y="292467"/>
                  </a:lnTo>
                  <a:lnTo>
                    <a:pt x="917629" y="329464"/>
                  </a:lnTo>
                  <a:lnTo>
                    <a:pt x="939760" y="368387"/>
                  </a:lnTo>
                  <a:lnTo>
                    <a:pt x="959357" y="409189"/>
                  </a:lnTo>
                  <a:lnTo>
                    <a:pt x="981043" y="465688"/>
                  </a:lnTo>
                  <a:lnTo>
                    <a:pt x="989826" y="494646"/>
                  </a:lnTo>
                  <a:lnTo>
                    <a:pt x="997203" y="523997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02805" y="2094090"/>
              <a:ext cx="308800" cy="98184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7264145" y="2134488"/>
              <a:ext cx="177165" cy="857885"/>
            </a:xfrm>
            <a:custGeom>
              <a:avLst/>
              <a:gdLst/>
              <a:ahLst/>
              <a:cxnLst/>
              <a:rect l="l" t="t" r="r" b="b"/>
              <a:pathLst>
                <a:path w="177165" h="857885">
                  <a:moveTo>
                    <a:pt x="0" y="0"/>
                  </a:moveTo>
                  <a:lnTo>
                    <a:pt x="32876" y="33113"/>
                  </a:lnTo>
                  <a:lnTo>
                    <a:pt x="62392" y="68395"/>
                  </a:lnTo>
                  <a:lnTo>
                    <a:pt x="88542" y="105656"/>
                  </a:lnTo>
                  <a:lnTo>
                    <a:pt x="111324" y="144705"/>
                  </a:lnTo>
                  <a:lnTo>
                    <a:pt x="130734" y="185354"/>
                  </a:lnTo>
                  <a:lnTo>
                    <a:pt x="146770" y="227412"/>
                  </a:lnTo>
                  <a:lnTo>
                    <a:pt x="159428" y="270689"/>
                  </a:lnTo>
                  <a:lnTo>
                    <a:pt x="168704" y="314996"/>
                  </a:lnTo>
                  <a:lnTo>
                    <a:pt x="174596" y="360143"/>
                  </a:lnTo>
                  <a:lnTo>
                    <a:pt x="177101" y="405939"/>
                  </a:lnTo>
                  <a:lnTo>
                    <a:pt x="176215" y="452196"/>
                  </a:lnTo>
                  <a:lnTo>
                    <a:pt x="171934" y="498722"/>
                  </a:lnTo>
                  <a:lnTo>
                    <a:pt x="164256" y="545330"/>
                  </a:lnTo>
                  <a:lnTo>
                    <a:pt x="153178" y="591827"/>
                  </a:lnTo>
                  <a:lnTo>
                    <a:pt x="138695" y="638026"/>
                  </a:lnTo>
                  <a:lnTo>
                    <a:pt x="120806" y="683735"/>
                  </a:lnTo>
                  <a:lnTo>
                    <a:pt x="99506" y="728765"/>
                  </a:lnTo>
                  <a:lnTo>
                    <a:pt x="74793" y="772927"/>
                  </a:lnTo>
                  <a:lnTo>
                    <a:pt x="46663" y="816030"/>
                  </a:lnTo>
                  <a:lnTo>
                    <a:pt x="15112" y="857885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97381" y="2259772"/>
              <a:ext cx="137230" cy="173598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698131" y="2085606"/>
            <a:ext cx="1784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35" dirty="0">
                <a:latin typeface="Cambria"/>
                <a:cs typeface="Cambria"/>
              </a:rPr>
              <a:t>X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8131" y="2531757"/>
            <a:ext cx="1784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55" dirty="0">
                <a:latin typeface="Cambria"/>
                <a:cs typeface="Cambria"/>
              </a:rPr>
              <a:t>Y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270628" y="2163330"/>
            <a:ext cx="1549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476625" y="2019211"/>
            <a:ext cx="5574665" cy="1188720"/>
            <a:chOff x="3476625" y="2019211"/>
            <a:chExt cx="5574665" cy="1188720"/>
          </a:xfrm>
        </p:grpSpPr>
        <p:sp>
          <p:nvSpPr>
            <p:cNvPr id="21" name="object 21"/>
            <p:cNvSpPr/>
            <p:nvPr/>
          </p:nvSpPr>
          <p:spPr>
            <a:xfrm>
              <a:off x="3505200" y="2209799"/>
              <a:ext cx="381000" cy="533400"/>
            </a:xfrm>
            <a:custGeom>
              <a:avLst/>
              <a:gdLst/>
              <a:ahLst/>
              <a:cxnLst/>
              <a:rect l="l" t="t" r="r" b="b"/>
              <a:pathLst>
                <a:path w="381000" h="533400">
                  <a:moveTo>
                    <a:pt x="0" y="0"/>
                  </a:moveTo>
                  <a:lnTo>
                    <a:pt x="381000" y="2667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96436" y="2326449"/>
              <a:ext cx="863434" cy="42271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038600" y="2428694"/>
              <a:ext cx="610235" cy="171450"/>
            </a:xfrm>
            <a:custGeom>
              <a:avLst/>
              <a:gdLst/>
              <a:ahLst/>
              <a:cxnLst/>
              <a:rect l="l" t="t" r="r" b="b"/>
              <a:pathLst>
                <a:path w="610235" h="171450">
                  <a:moveTo>
                    <a:pt x="501351" y="104640"/>
                  </a:moveTo>
                  <a:lnTo>
                    <a:pt x="447801" y="135689"/>
                  </a:lnTo>
                  <a:lnTo>
                    <a:pt x="442176" y="140721"/>
                  </a:lnTo>
                  <a:lnTo>
                    <a:pt x="438991" y="147278"/>
                  </a:lnTo>
                  <a:lnTo>
                    <a:pt x="438497" y="154549"/>
                  </a:lnTo>
                  <a:lnTo>
                    <a:pt x="440944" y="161724"/>
                  </a:lnTo>
                  <a:lnTo>
                    <a:pt x="445922" y="167405"/>
                  </a:lnTo>
                  <a:lnTo>
                    <a:pt x="452485" y="170598"/>
                  </a:lnTo>
                  <a:lnTo>
                    <a:pt x="459785" y="171100"/>
                  </a:lnTo>
                  <a:lnTo>
                    <a:pt x="466978" y="168709"/>
                  </a:lnTo>
                  <a:lnTo>
                    <a:pt x="577105" y="104828"/>
                  </a:lnTo>
                  <a:lnTo>
                    <a:pt x="571880" y="104828"/>
                  </a:lnTo>
                  <a:lnTo>
                    <a:pt x="501351" y="104640"/>
                  </a:lnTo>
                  <a:close/>
                </a:path>
                <a:path w="610235" h="171450">
                  <a:moveTo>
                    <a:pt x="534000" y="85709"/>
                  </a:moveTo>
                  <a:lnTo>
                    <a:pt x="501351" y="104640"/>
                  </a:lnTo>
                  <a:lnTo>
                    <a:pt x="571880" y="104828"/>
                  </a:lnTo>
                  <a:lnTo>
                    <a:pt x="571880" y="102288"/>
                  </a:lnTo>
                  <a:lnTo>
                    <a:pt x="562228" y="102288"/>
                  </a:lnTo>
                  <a:lnTo>
                    <a:pt x="534000" y="85709"/>
                  </a:lnTo>
                  <a:close/>
                </a:path>
                <a:path w="610235" h="171450">
                  <a:moveTo>
                    <a:pt x="460238" y="0"/>
                  </a:moveTo>
                  <a:lnTo>
                    <a:pt x="452961" y="450"/>
                  </a:lnTo>
                  <a:lnTo>
                    <a:pt x="446375" y="3591"/>
                  </a:lnTo>
                  <a:lnTo>
                    <a:pt x="441325" y="9197"/>
                  </a:lnTo>
                  <a:lnTo>
                    <a:pt x="438858" y="16319"/>
                  </a:lnTo>
                  <a:lnTo>
                    <a:pt x="439308" y="23596"/>
                  </a:lnTo>
                  <a:lnTo>
                    <a:pt x="442450" y="30182"/>
                  </a:lnTo>
                  <a:lnTo>
                    <a:pt x="448055" y="35232"/>
                  </a:lnTo>
                  <a:lnTo>
                    <a:pt x="501362" y="66540"/>
                  </a:lnTo>
                  <a:lnTo>
                    <a:pt x="571880" y="66728"/>
                  </a:lnTo>
                  <a:lnTo>
                    <a:pt x="571880" y="104828"/>
                  </a:lnTo>
                  <a:lnTo>
                    <a:pt x="577105" y="104828"/>
                  </a:lnTo>
                  <a:lnTo>
                    <a:pt x="609726" y="85905"/>
                  </a:lnTo>
                  <a:lnTo>
                    <a:pt x="467360" y="2466"/>
                  </a:lnTo>
                  <a:lnTo>
                    <a:pt x="460238" y="0"/>
                  </a:lnTo>
                  <a:close/>
                </a:path>
                <a:path w="610235" h="171450">
                  <a:moveTo>
                    <a:pt x="0" y="65204"/>
                  </a:moveTo>
                  <a:lnTo>
                    <a:pt x="0" y="103304"/>
                  </a:lnTo>
                  <a:lnTo>
                    <a:pt x="501351" y="104640"/>
                  </a:lnTo>
                  <a:lnTo>
                    <a:pt x="534000" y="85709"/>
                  </a:lnTo>
                  <a:lnTo>
                    <a:pt x="501362" y="66540"/>
                  </a:lnTo>
                  <a:lnTo>
                    <a:pt x="0" y="65204"/>
                  </a:lnTo>
                  <a:close/>
                </a:path>
                <a:path w="610235" h="171450">
                  <a:moveTo>
                    <a:pt x="562355" y="69268"/>
                  </a:moveTo>
                  <a:lnTo>
                    <a:pt x="534000" y="85709"/>
                  </a:lnTo>
                  <a:lnTo>
                    <a:pt x="562228" y="102288"/>
                  </a:lnTo>
                  <a:lnTo>
                    <a:pt x="562355" y="69268"/>
                  </a:lnTo>
                  <a:close/>
                </a:path>
                <a:path w="610235" h="171450">
                  <a:moveTo>
                    <a:pt x="571880" y="69268"/>
                  </a:moveTo>
                  <a:lnTo>
                    <a:pt x="562355" y="69268"/>
                  </a:lnTo>
                  <a:lnTo>
                    <a:pt x="562228" y="102288"/>
                  </a:lnTo>
                  <a:lnTo>
                    <a:pt x="571880" y="102288"/>
                  </a:lnTo>
                  <a:lnTo>
                    <a:pt x="571880" y="69268"/>
                  </a:lnTo>
                  <a:close/>
                </a:path>
                <a:path w="610235" h="171450">
                  <a:moveTo>
                    <a:pt x="501362" y="66540"/>
                  </a:moveTo>
                  <a:lnTo>
                    <a:pt x="534000" y="85709"/>
                  </a:lnTo>
                  <a:lnTo>
                    <a:pt x="562355" y="69268"/>
                  </a:lnTo>
                  <a:lnTo>
                    <a:pt x="571880" y="69268"/>
                  </a:lnTo>
                  <a:lnTo>
                    <a:pt x="571880" y="66728"/>
                  </a:lnTo>
                  <a:lnTo>
                    <a:pt x="501362" y="66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886200" y="2362199"/>
              <a:ext cx="152400" cy="228600"/>
            </a:xfrm>
            <a:custGeom>
              <a:avLst/>
              <a:gdLst/>
              <a:ahLst/>
              <a:cxnLst/>
              <a:rect l="l" t="t" r="r" b="b"/>
              <a:pathLst>
                <a:path w="152400" h="228600">
                  <a:moveTo>
                    <a:pt x="0" y="114300"/>
                  </a:moveTo>
                  <a:lnTo>
                    <a:pt x="5994" y="69812"/>
                  </a:lnTo>
                  <a:lnTo>
                    <a:pt x="22336" y="33480"/>
                  </a:lnTo>
                  <a:lnTo>
                    <a:pt x="46559" y="8983"/>
                  </a:lnTo>
                  <a:lnTo>
                    <a:pt x="76200" y="0"/>
                  </a:lnTo>
                  <a:lnTo>
                    <a:pt x="105840" y="8983"/>
                  </a:lnTo>
                  <a:lnTo>
                    <a:pt x="130063" y="33480"/>
                  </a:lnTo>
                  <a:lnTo>
                    <a:pt x="146405" y="69812"/>
                  </a:lnTo>
                  <a:lnTo>
                    <a:pt x="152400" y="114300"/>
                  </a:lnTo>
                  <a:lnTo>
                    <a:pt x="146405" y="158787"/>
                  </a:lnTo>
                  <a:lnTo>
                    <a:pt x="130063" y="195119"/>
                  </a:lnTo>
                  <a:lnTo>
                    <a:pt x="105840" y="219616"/>
                  </a:lnTo>
                  <a:lnTo>
                    <a:pt x="76200" y="228600"/>
                  </a:lnTo>
                  <a:lnTo>
                    <a:pt x="46559" y="219616"/>
                  </a:lnTo>
                  <a:lnTo>
                    <a:pt x="22336" y="195119"/>
                  </a:lnTo>
                  <a:lnTo>
                    <a:pt x="5994" y="158787"/>
                  </a:lnTo>
                  <a:lnTo>
                    <a:pt x="0" y="114300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187563" y="2413444"/>
              <a:ext cx="863434" cy="42271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8229600" y="2515943"/>
              <a:ext cx="610235" cy="171450"/>
            </a:xfrm>
            <a:custGeom>
              <a:avLst/>
              <a:gdLst/>
              <a:ahLst/>
              <a:cxnLst/>
              <a:rect l="l" t="t" r="r" b="b"/>
              <a:pathLst>
                <a:path w="610234" h="171450">
                  <a:moveTo>
                    <a:pt x="501351" y="104767"/>
                  </a:moveTo>
                  <a:lnTo>
                    <a:pt x="447801" y="135816"/>
                  </a:lnTo>
                  <a:lnTo>
                    <a:pt x="442176" y="140795"/>
                  </a:lnTo>
                  <a:lnTo>
                    <a:pt x="438991" y="147357"/>
                  </a:lnTo>
                  <a:lnTo>
                    <a:pt x="438497" y="154658"/>
                  </a:lnTo>
                  <a:lnTo>
                    <a:pt x="440944" y="161851"/>
                  </a:lnTo>
                  <a:lnTo>
                    <a:pt x="445922" y="167477"/>
                  </a:lnTo>
                  <a:lnTo>
                    <a:pt x="452485" y="170662"/>
                  </a:lnTo>
                  <a:lnTo>
                    <a:pt x="459785" y="171156"/>
                  </a:lnTo>
                  <a:lnTo>
                    <a:pt x="466978" y="168709"/>
                  </a:lnTo>
                  <a:lnTo>
                    <a:pt x="576886" y="104955"/>
                  </a:lnTo>
                  <a:lnTo>
                    <a:pt x="501351" y="104767"/>
                  </a:lnTo>
                  <a:close/>
                </a:path>
                <a:path w="610234" h="171450">
                  <a:moveTo>
                    <a:pt x="562355" y="69395"/>
                  </a:moveTo>
                  <a:lnTo>
                    <a:pt x="501351" y="104767"/>
                  </a:lnTo>
                  <a:lnTo>
                    <a:pt x="571880" y="104955"/>
                  </a:lnTo>
                  <a:lnTo>
                    <a:pt x="571880" y="102288"/>
                  </a:lnTo>
                  <a:lnTo>
                    <a:pt x="562228" y="102288"/>
                  </a:lnTo>
                  <a:lnTo>
                    <a:pt x="534281" y="85905"/>
                  </a:lnTo>
                  <a:lnTo>
                    <a:pt x="562292" y="85905"/>
                  </a:lnTo>
                  <a:lnTo>
                    <a:pt x="562355" y="69395"/>
                  </a:lnTo>
                  <a:close/>
                </a:path>
                <a:path w="610234" h="171450">
                  <a:moveTo>
                    <a:pt x="460238" y="0"/>
                  </a:moveTo>
                  <a:lnTo>
                    <a:pt x="452961" y="450"/>
                  </a:lnTo>
                  <a:lnTo>
                    <a:pt x="446375" y="3591"/>
                  </a:lnTo>
                  <a:lnTo>
                    <a:pt x="441325" y="9197"/>
                  </a:lnTo>
                  <a:lnTo>
                    <a:pt x="438858" y="16392"/>
                  </a:lnTo>
                  <a:lnTo>
                    <a:pt x="439308" y="23707"/>
                  </a:lnTo>
                  <a:lnTo>
                    <a:pt x="442450" y="30307"/>
                  </a:lnTo>
                  <a:lnTo>
                    <a:pt x="448055" y="35359"/>
                  </a:lnTo>
                  <a:lnTo>
                    <a:pt x="501464" y="66667"/>
                  </a:lnTo>
                  <a:lnTo>
                    <a:pt x="571880" y="66855"/>
                  </a:lnTo>
                  <a:lnTo>
                    <a:pt x="571880" y="104955"/>
                  </a:lnTo>
                  <a:lnTo>
                    <a:pt x="576886" y="104955"/>
                  </a:lnTo>
                  <a:lnTo>
                    <a:pt x="609726" y="85905"/>
                  </a:lnTo>
                  <a:lnTo>
                    <a:pt x="467359" y="2466"/>
                  </a:lnTo>
                  <a:lnTo>
                    <a:pt x="460238" y="0"/>
                  </a:lnTo>
                  <a:close/>
                </a:path>
                <a:path w="610234" h="171450">
                  <a:moveTo>
                    <a:pt x="0" y="65331"/>
                  </a:moveTo>
                  <a:lnTo>
                    <a:pt x="0" y="103431"/>
                  </a:lnTo>
                  <a:lnTo>
                    <a:pt x="501351" y="104767"/>
                  </a:lnTo>
                  <a:lnTo>
                    <a:pt x="533881" y="85905"/>
                  </a:lnTo>
                  <a:lnTo>
                    <a:pt x="534281" y="85905"/>
                  </a:lnTo>
                  <a:lnTo>
                    <a:pt x="501464" y="66667"/>
                  </a:lnTo>
                  <a:lnTo>
                    <a:pt x="0" y="65331"/>
                  </a:lnTo>
                  <a:close/>
                </a:path>
                <a:path w="610234" h="171450">
                  <a:moveTo>
                    <a:pt x="562292" y="85905"/>
                  </a:moveTo>
                  <a:lnTo>
                    <a:pt x="534281" y="85905"/>
                  </a:lnTo>
                  <a:lnTo>
                    <a:pt x="562228" y="102288"/>
                  </a:lnTo>
                  <a:lnTo>
                    <a:pt x="562292" y="85905"/>
                  </a:lnTo>
                  <a:close/>
                </a:path>
                <a:path w="610234" h="171450">
                  <a:moveTo>
                    <a:pt x="571880" y="69395"/>
                  </a:moveTo>
                  <a:lnTo>
                    <a:pt x="562355" y="69395"/>
                  </a:lnTo>
                  <a:lnTo>
                    <a:pt x="562228" y="102288"/>
                  </a:lnTo>
                  <a:lnTo>
                    <a:pt x="571880" y="102288"/>
                  </a:lnTo>
                  <a:lnTo>
                    <a:pt x="571880" y="69395"/>
                  </a:lnTo>
                  <a:close/>
                </a:path>
                <a:path w="610234" h="171450">
                  <a:moveTo>
                    <a:pt x="501464" y="66667"/>
                  </a:moveTo>
                  <a:lnTo>
                    <a:pt x="534281" y="85905"/>
                  </a:lnTo>
                  <a:lnTo>
                    <a:pt x="533881" y="85905"/>
                  </a:lnTo>
                  <a:lnTo>
                    <a:pt x="562355" y="69395"/>
                  </a:lnTo>
                  <a:lnTo>
                    <a:pt x="571880" y="69395"/>
                  </a:lnTo>
                  <a:lnTo>
                    <a:pt x="571880" y="66855"/>
                  </a:lnTo>
                  <a:lnTo>
                    <a:pt x="501464" y="666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88125" y="2019211"/>
              <a:ext cx="1014831" cy="58911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629400" y="2038349"/>
              <a:ext cx="762635" cy="421005"/>
            </a:xfrm>
            <a:custGeom>
              <a:avLst/>
              <a:gdLst/>
              <a:ahLst/>
              <a:cxnLst/>
              <a:rect l="l" t="t" r="r" b="b"/>
              <a:pathLst>
                <a:path w="762634" h="421005">
                  <a:moveTo>
                    <a:pt x="686434" y="334962"/>
                  </a:moveTo>
                  <a:lnTo>
                    <a:pt x="600328" y="385190"/>
                  </a:lnTo>
                  <a:lnTo>
                    <a:pt x="594721" y="390241"/>
                  </a:lnTo>
                  <a:lnTo>
                    <a:pt x="591566" y="396827"/>
                  </a:lnTo>
                  <a:lnTo>
                    <a:pt x="591077" y="404104"/>
                  </a:lnTo>
                  <a:lnTo>
                    <a:pt x="593471" y="411225"/>
                  </a:lnTo>
                  <a:lnTo>
                    <a:pt x="598523" y="416905"/>
                  </a:lnTo>
                  <a:lnTo>
                    <a:pt x="605123" y="420084"/>
                  </a:lnTo>
                  <a:lnTo>
                    <a:pt x="612437" y="420548"/>
                  </a:lnTo>
                  <a:lnTo>
                    <a:pt x="619632" y="418084"/>
                  </a:lnTo>
                  <a:lnTo>
                    <a:pt x="729494" y="353949"/>
                  </a:lnTo>
                  <a:lnTo>
                    <a:pt x="724280" y="353949"/>
                  </a:lnTo>
                  <a:lnTo>
                    <a:pt x="724280" y="351409"/>
                  </a:lnTo>
                  <a:lnTo>
                    <a:pt x="714628" y="351409"/>
                  </a:lnTo>
                  <a:lnTo>
                    <a:pt x="686434" y="334962"/>
                  </a:lnTo>
                  <a:close/>
                </a:path>
                <a:path w="762634" h="421005">
                  <a:moveTo>
                    <a:pt x="361950" y="19050"/>
                  </a:moveTo>
                  <a:lnTo>
                    <a:pt x="361962" y="334962"/>
                  </a:lnTo>
                  <a:lnTo>
                    <a:pt x="381000" y="353949"/>
                  </a:lnTo>
                  <a:lnTo>
                    <a:pt x="653886" y="353949"/>
                  </a:lnTo>
                  <a:lnTo>
                    <a:pt x="686434" y="334962"/>
                  </a:lnTo>
                  <a:lnTo>
                    <a:pt x="400113" y="334962"/>
                  </a:lnTo>
                  <a:lnTo>
                    <a:pt x="381000" y="315849"/>
                  </a:lnTo>
                  <a:lnTo>
                    <a:pt x="400050" y="315849"/>
                  </a:lnTo>
                  <a:lnTo>
                    <a:pt x="400050" y="38100"/>
                  </a:lnTo>
                  <a:lnTo>
                    <a:pt x="381000" y="38100"/>
                  </a:lnTo>
                  <a:lnTo>
                    <a:pt x="361950" y="19050"/>
                  </a:lnTo>
                  <a:close/>
                </a:path>
                <a:path w="762634" h="421005">
                  <a:moveTo>
                    <a:pt x="729444" y="315849"/>
                  </a:moveTo>
                  <a:lnTo>
                    <a:pt x="724280" y="315849"/>
                  </a:lnTo>
                  <a:lnTo>
                    <a:pt x="724280" y="353949"/>
                  </a:lnTo>
                  <a:lnTo>
                    <a:pt x="729494" y="353949"/>
                  </a:lnTo>
                  <a:lnTo>
                    <a:pt x="762018" y="334962"/>
                  </a:lnTo>
                  <a:lnTo>
                    <a:pt x="762235" y="334962"/>
                  </a:lnTo>
                  <a:lnTo>
                    <a:pt x="729444" y="315849"/>
                  </a:lnTo>
                  <a:close/>
                </a:path>
                <a:path w="762634" h="421005">
                  <a:moveTo>
                    <a:pt x="714628" y="318515"/>
                  </a:moveTo>
                  <a:lnTo>
                    <a:pt x="686434" y="334962"/>
                  </a:lnTo>
                  <a:lnTo>
                    <a:pt x="714628" y="351409"/>
                  </a:lnTo>
                  <a:lnTo>
                    <a:pt x="714628" y="318515"/>
                  </a:lnTo>
                  <a:close/>
                </a:path>
                <a:path w="762634" h="421005">
                  <a:moveTo>
                    <a:pt x="724280" y="318515"/>
                  </a:moveTo>
                  <a:lnTo>
                    <a:pt x="714628" y="318515"/>
                  </a:lnTo>
                  <a:lnTo>
                    <a:pt x="714628" y="351409"/>
                  </a:lnTo>
                  <a:lnTo>
                    <a:pt x="724280" y="351409"/>
                  </a:lnTo>
                  <a:lnTo>
                    <a:pt x="724280" y="318515"/>
                  </a:lnTo>
                  <a:close/>
                </a:path>
                <a:path w="762634" h="421005">
                  <a:moveTo>
                    <a:pt x="400050" y="315849"/>
                  </a:moveTo>
                  <a:lnTo>
                    <a:pt x="381000" y="315849"/>
                  </a:lnTo>
                  <a:lnTo>
                    <a:pt x="400113" y="334962"/>
                  </a:lnTo>
                  <a:lnTo>
                    <a:pt x="400050" y="315849"/>
                  </a:lnTo>
                  <a:close/>
                </a:path>
                <a:path w="762634" h="421005">
                  <a:moveTo>
                    <a:pt x="653668" y="315849"/>
                  </a:moveTo>
                  <a:lnTo>
                    <a:pt x="400050" y="315849"/>
                  </a:lnTo>
                  <a:lnTo>
                    <a:pt x="400050" y="334962"/>
                  </a:lnTo>
                  <a:lnTo>
                    <a:pt x="686434" y="334962"/>
                  </a:lnTo>
                  <a:lnTo>
                    <a:pt x="653668" y="315849"/>
                  </a:lnTo>
                  <a:close/>
                </a:path>
                <a:path w="762634" h="421005">
                  <a:moveTo>
                    <a:pt x="612437" y="249376"/>
                  </a:moveTo>
                  <a:lnTo>
                    <a:pt x="605123" y="249840"/>
                  </a:lnTo>
                  <a:lnTo>
                    <a:pt x="598523" y="253019"/>
                  </a:lnTo>
                  <a:lnTo>
                    <a:pt x="593471" y="258699"/>
                  </a:lnTo>
                  <a:lnTo>
                    <a:pt x="591077" y="265820"/>
                  </a:lnTo>
                  <a:lnTo>
                    <a:pt x="591565" y="273097"/>
                  </a:lnTo>
                  <a:lnTo>
                    <a:pt x="594721" y="279683"/>
                  </a:lnTo>
                  <a:lnTo>
                    <a:pt x="600328" y="284734"/>
                  </a:lnTo>
                  <a:lnTo>
                    <a:pt x="686434" y="334962"/>
                  </a:lnTo>
                  <a:lnTo>
                    <a:pt x="714628" y="318515"/>
                  </a:lnTo>
                  <a:lnTo>
                    <a:pt x="724280" y="318515"/>
                  </a:lnTo>
                  <a:lnTo>
                    <a:pt x="724280" y="315849"/>
                  </a:lnTo>
                  <a:lnTo>
                    <a:pt x="729444" y="315849"/>
                  </a:lnTo>
                  <a:lnTo>
                    <a:pt x="619632" y="251840"/>
                  </a:lnTo>
                  <a:lnTo>
                    <a:pt x="612437" y="249376"/>
                  </a:lnTo>
                  <a:close/>
                </a:path>
                <a:path w="762634" h="421005">
                  <a:moveTo>
                    <a:pt x="381000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361950" y="38100"/>
                  </a:lnTo>
                  <a:lnTo>
                    <a:pt x="361950" y="19050"/>
                  </a:lnTo>
                  <a:lnTo>
                    <a:pt x="400050" y="19050"/>
                  </a:lnTo>
                  <a:lnTo>
                    <a:pt x="398555" y="11626"/>
                  </a:lnTo>
                  <a:lnTo>
                    <a:pt x="394477" y="5572"/>
                  </a:lnTo>
                  <a:lnTo>
                    <a:pt x="388423" y="1494"/>
                  </a:lnTo>
                  <a:lnTo>
                    <a:pt x="381000" y="0"/>
                  </a:lnTo>
                  <a:close/>
                </a:path>
                <a:path w="762634" h="421005">
                  <a:moveTo>
                    <a:pt x="400050" y="19050"/>
                  </a:moveTo>
                  <a:lnTo>
                    <a:pt x="361950" y="19050"/>
                  </a:lnTo>
                  <a:lnTo>
                    <a:pt x="381000" y="38100"/>
                  </a:lnTo>
                  <a:lnTo>
                    <a:pt x="400050" y="38100"/>
                  </a:lnTo>
                  <a:lnTo>
                    <a:pt x="400050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588125" y="2554325"/>
              <a:ext cx="1014831" cy="653567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6629400" y="2657621"/>
              <a:ext cx="762635" cy="485775"/>
            </a:xfrm>
            <a:custGeom>
              <a:avLst/>
              <a:gdLst/>
              <a:ahLst/>
              <a:cxnLst/>
              <a:rect l="l" t="t" r="r" b="b"/>
              <a:pathLst>
                <a:path w="762634" h="485775">
                  <a:moveTo>
                    <a:pt x="361950" y="447528"/>
                  </a:moveTo>
                  <a:lnTo>
                    <a:pt x="0" y="447528"/>
                  </a:lnTo>
                  <a:lnTo>
                    <a:pt x="0" y="485628"/>
                  </a:lnTo>
                  <a:lnTo>
                    <a:pt x="381000" y="485628"/>
                  </a:lnTo>
                  <a:lnTo>
                    <a:pt x="388423" y="484133"/>
                  </a:lnTo>
                  <a:lnTo>
                    <a:pt x="394477" y="480056"/>
                  </a:lnTo>
                  <a:lnTo>
                    <a:pt x="398555" y="474001"/>
                  </a:lnTo>
                  <a:lnTo>
                    <a:pt x="400050" y="466578"/>
                  </a:lnTo>
                  <a:lnTo>
                    <a:pt x="361950" y="466578"/>
                  </a:lnTo>
                  <a:lnTo>
                    <a:pt x="361950" y="447528"/>
                  </a:lnTo>
                  <a:close/>
                </a:path>
                <a:path w="762634" h="485775">
                  <a:moveTo>
                    <a:pt x="653668" y="66528"/>
                  </a:moveTo>
                  <a:lnTo>
                    <a:pt x="381000" y="66528"/>
                  </a:lnTo>
                  <a:lnTo>
                    <a:pt x="373576" y="68022"/>
                  </a:lnTo>
                  <a:lnTo>
                    <a:pt x="367522" y="72100"/>
                  </a:lnTo>
                  <a:lnTo>
                    <a:pt x="363444" y="78154"/>
                  </a:lnTo>
                  <a:lnTo>
                    <a:pt x="361950" y="85578"/>
                  </a:lnTo>
                  <a:lnTo>
                    <a:pt x="361950" y="466578"/>
                  </a:lnTo>
                  <a:lnTo>
                    <a:pt x="381000" y="447528"/>
                  </a:lnTo>
                  <a:lnTo>
                    <a:pt x="400050" y="447528"/>
                  </a:lnTo>
                  <a:lnTo>
                    <a:pt x="400050" y="104628"/>
                  </a:lnTo>
                  <a:lnTo>
                    <a:pt x="381000" y="104628"/>
                  </a:lnTo>
                  <a:lnTo>
                    <a:pt x="400050" y="85578"/>
                  </a:lnTo>
                  <a:lnTo>
                    <a:pt x="686326" y="85578"/>
                  </a:lnTo>
                  <a:lnTo>
                    <a:pt x="653668" y="66528"/>
                  </a:lnTo>
                  <a:close/>
                </a:path>
                <a:path w="762634" h="485775">
                  <a:moveTo>
                    <a:pt x="400050" y="447528"/>
                  </a:moveTo>
                  <a:lnTo>
                    <a:pt x="381000" y="447528"/>
                  </a:lnTo>
                  <a:lnTo>
                    <a:pt x="361950" y="466578"/>
                  </a:lnTo>
                  <a:lnTo>
                    <a:pt x="400050" y="466578"/>
                  </a:lnTo>
                  <a:lnTo>
                    <a:pt x="400050" y="447528"/>
                  </a:lnTo>
                  <a:close/>
                </a:path>
                <a:path w="762634" h="485775">
                  <a:moveTo>
                    <a:pt x="686326" y="85578"/>
                  </a:moveTo>
                  <a:lnTo>
                    <a:pt x="600328" y="135743"/>
                  </a:lnTo>
                  <a:lnTo>
                    <a:pt x="594721" y="140795"/>
                  </a:lnTo>
                  <a:lnTo>
                    <a:pt x="591566" y="147395"/>
                  </a:lnTo>
                  <a:lnTo>
                    <a:pt x="591077" y="154709"/>
                  </a:lnTo>
                  <a:lnTo>
                    <a:pt x="593471" y="161905"/>
                  </a:lnTo>
                  <a:lnTo>
                    <a:pt x="598523" y="167512"/>
                  </a:lnTo>
                  <a:lnTo>
                    <a:pt x="605123" y="170668"/>
                  </a:lnTo>
                  <a:lnTo>
                    <a:pt x="612437" y="171156"/>
                  </a:lnTo>
                  <a:lnTo>
                    <a:pt x="619632" y="168763"/>
                  </a:lnTo>
                  <a:lnTo>
                    <a:pt x="729494" y="104628"/>
                  </a:lnTo>
                  <a:lnTo>
                    <a:pt x="724280" y="104628"/>
                  </a:lnTo>
                  <a:lnTo>
                    <a:pt x="724280" y="102088"/>
                  </a:lnTo>
                  <a:lnTo>
                    <a:pt x="714628" y="102088"/>
                  </a:lnTo>
                  <a:lnTo>
                    <a:pt x="686326" y="85578"/>
                  </a:lnTo>
                  <a:close/>
                </a:path>
                <a:path w="762634" h="485775">
                  <a:moveTo>
                    <a:pt x="400050" y="85578"/>
                  </a:moveTo>
                  <a:lnTo>
                    <a:pt x="381000" y="104628"/>
                  </a:lnTo>
                  <a:lnTo>
                    <a:pt x="400050" y="104628"/>
                  </a:lnTo>
                  <a:lnTo>
                    <a:pt x="400050" y="85578"/>
                  </a:lnTo>
                  <a:close/>
                </a:path>
                <a:path w="762634" h="485775">
                  <a:moveTo>
                    <a:pt x="686326" y="85578"/>
                  </a:moveTo>
                  <a:lnTo>
                    <a:pt x="400050" y="85578"/>
                  </a:lnTo>
                  <a:lnTo>
                    <a:pt x="400050" y="104628"/>
                  </a:lnTo>
                  <a:lnTo>
                    <a:pt x="653668" y="104628"/>
                  </a:lnTo>
                  <a:lnTo>
                    <a:pt x="686326" y="85578"/>
                  </a:lnTo>
                  <a:close/>
                </a:path>
                <a:path w="762634" h="485775">
                  <a:moveTo>
                    <a:pt x="729494" y="66528"/>
                  </a:moveTo>
                  <a:lnTo>
                    <a:pt x="724280" y="66528"/>
                  </a:lnTo>
                  <a:lnTo>
                    <a:pt x="724280" y="104628"/>
                  </a:lnTo>
                  <a:lnTo>
                    <a:pt x="729494" y="104628"/>
                  </a:lnTo>
                  <a:lnTo>
                    <a:pt x="762126" y="85578"/>
                  </a:lnTo>
                  <a:lnTo>
                    <a:pt x="729494" y="66528"/>
                  </a:lnTo>
                  <a:close/>
                </a:path>
                <a:path w="762634" h="485775">
                  <a:moveTo>
                    <a:pt x="714628" y="69068"/>
                  </a:moveTo>
                  <a:lnTo>
                    <a:pt x="686326" y="85578"/>
                  </a:lnTo>
                  <a:lnTo>
                    <a:pt x="714628" y="102088"/>
                  </a:lnTo>
                  <a:lnTo>
                    <a:pt x="714628" y="69068"/>
                  </a:lnTo>
                  <a:close/>
                </a:path>
                <a:path w="762634" h="485775">
                  <a:moveTo>
                    <a:pt x="724280" y="69068"/>
                  </a:moveTo>
                  <a:lnTo>
                    <a:pt x="714628" y="69068"/>
                  </a:lnTo>
                  <a:lnTo>
                    <a:pt x="714628" y="102088"/>
                  </a:lnTo>
                  <a:lnTo>
                    <a:pt x="724280" y="102088"/>
                  </a:lnTo>
                  <a:lnTo>
                    <a:pt x="724280" y="69068"/>
                  </a:lnTo>
                  <a:close/>
                </a:path>
                <a:path w="762634" h="485775">
                  <a:moveTo>
                    <a:pt x="612437" y="0"/>
                  </a:moveTo>
                  <a:lnTo>
                    <a:pt x="605123" y="488"/>
                  </a:lnTo>
                  <a:lnTo>
                    <a:pt x="598523" y="3643"/>
                  </a:lnTo>
                  <a:lnTo>
                    <a:pt x="593471" y="9251"/>
                  </a:lnTo>
                  <a:lnTo>
                    <a:pt x="591077" y="16446"/>
                  </a:lnTo>
                  <a:lnTo>
                    <a:pt x="591565" y="23760"/>
                  </a:lnTo>
                  <a:lnTo>
                    <a:pt x="594721" y="30360"/>
                  </a:lnTo>
                  <a:lnTo>
                    <a:pt x="600328" y="35413"/>
                  </a:lnTo>
                  <a:lnTo>
                    <a:pt x="686326" y="85578"/>
                  </a:lnTo>
                  <a:lnTo>
                    <a:pt x="714628" y="69068"/>
                  </a:lnTo>
                  <a:lnTo>
                    <a:pt x="724280" y="69068"/>
                  </a:lnTo>
                  <a:lnTo>
                    <a:pt x="724280" y="66528"/>
                  </a:lnTo>
                  <a:lnTo>
                    <a:pt x="729494" y="66528"/>
                  </a:lnTo>
                  <a:lnTo>
                    <a:pt x="619632" y="2393"/>
                  </a:lnTo>
                  <a:lnTo>
                    <a:pt x="61243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328533" y="2202103"/>
              <a:ext cx="443712" cy="383743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2898648" y="2719082"/>
            <a:ext cx="33147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65" dirty="0">
                <a:latin typeface="Cambria"/>
                <a:cs typeface="Cambria"/>
              </a:rPr>
              <a:t>XY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8462136" y="2252053"/>
            <a:ext cx="1549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R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2028825" y="1656384"/>
            <a:ext cx="5121910" cy="1268095"/>
            <a:chOff x="2028825" y="1656384"/>
            <a:chExt cx="5121910" cy="1268095"/>
          </a:xfrm>
        </p:grpSpPr>
        <p:sp>
          <p:nvSpPr>
            <p:cNvPr id="35" name="object 35"/>
            <p:cNvSpPr/>
            <p:nvPr/>
          </p:nvSpPr>
          <p:spPr>
            <a:xfrm>
              <a:off x="2057400" y="2057399"/>
              <a:ext cx="609600" cy="838200"/>
            </a:xfrm>
            <a:custGeom>
              <a:avLst/>
              <a:gdLst/>
              <a:ahLst/>
              <a:cxnLst/>
              <a:rect l="l" t="t" r="r" b="b"/>
              <a:pathLst>
                <a:path w="609600" h="838200">
                  <a:moveTo>
                    <a:pt x="0" y="0"/>
                  </a:moveTo>
                  <a:lnTo>
                    <a:pt x="304800" y="0"/>
                  </a:lnTo>
                  <a:lnTo>
                    <a:pt x="346146" y="3824"/>
                  </a:lnTo>
                  <a:lnTo>
                    <a:pt x="385806" y="14966"/>
                  </a:lnTo>
                  <a:lnTo>
                    <a:pt x="423416" y="32926"/>
                  </a:lnTo>
                  <a:lnTo>
                    <a:pt x="458611" y="57206"/>
                  </a:lnTo>
                  <a:lnTo>
                    <a:pt x="491028" y="87306"/>
                  </a:lnTo>
                  <a:lnTo>
                    <a:pt x="520303" y="122729"/>
                  </a:lnTo>
                  <a:lnTo>
                    <a:pt x="546072" y="162975"/>
                  </a:lnTo>
                  <a:lnTo>
                    <a:pt x="567972" y="207546"/>
                  </a:lnTo>
                  <a:lnTo>
                    <a:pt x="585638" y="255942"/>
                  </a:lnTo>
                  <a:lnTo>
                    <a:pt x="598707" y="307666"/>
                  </a:lnTo>
                  <a:lnTo>
                    <a:pt x="606816" y="362218"/>
                  </a:lnTo>
                  <a:lnTo>
                    <a:pt x="609600" y="419100"/>
                  </a:lnTo>
                  <a:lnTo>
                    <a:pt x="606816" y="475981"/>
                  </a:lnTo>
                  <a:lnTo>
                    <a:pt x="598707" y="530533"/>
                  </a:lnTo>
                  <a:lnTo>
                    <a:pt x="585638" y="582257"/>
                  </a:lnTo>
                  <a:lnTo>
                    <a:pt x="567972" y="630653"/>
                  </a:lnTo>
                  <a:lnTo>
                    <a:pt x="546072" y="675224"/>
                  </a:lnTo>
                  <a:lnTo>
                    <a:pt x="520303" y="715470"/>
                  </a:lnTo>
                  <a:lnTo>
                    <a:pt x="491028" y="750893"/>
                  </a:lnTo>
                  <a:lnTo>
                    <a:pt x="458611" y="780993"/>
                  </a:lnTo>
                  <a:lnTo>
                    <a:pt x="423416" y="805273"/>
                  </a:lnTo>
                  <a:lnTo>
                    <a:pt x="385806" y="823233"/>
                  </a:lnTo>
                  <a:lnTo>
                    <a:pt x="346146" y="834375"/>
                  </a:lnTo>
                  <a:lnTo>
                    <a:pt x="304800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52640" y="1656384"/>
              <a:ext cx="497674" cy="383743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6785609" y="1706130"/>
            <a:ext cx="20764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25" dirty="0">
                <a:latin typeface="Calibri"/>
                <a:cs typeface="Calibri"/>
              </a:rPr>
              <a:t>X’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8" name="object 3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576186" y="3092500"/>
            <a:ext cx="493179" cy="383743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6709156" y="3143008"/>
            <a:ext cx="2057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25" dirty="0">
                <a:latin typeface="Calibri"/>
                <a:cs typeface="Calibri"/>
              </a:rPr>
              <a:t>Y’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4900295" y="1724025"/>
            <a:ext cx="1748155" cy="590550"/>
            <a:chOff x="4900295" y="1724025"/>
            <a:chExt cx="1748155" cy="590550"/>
          </a:xfrm>
        </p:grpSpPr>
        <p:pic>
          <p:nvPicPr>
            <p:cNvPr id="41" name="object 4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234675" y="1961145"/>
              <a:ext cx="885928" cy="229738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5266817" y="1967876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432" y="105666"/>
                  </a:moveTo>
                  <a:lnTo>
                    <a:pt x="666242" y="135370"/>
                  </a:lnTo>
                  <a:lnTo>
                    <a:pt x="660499" y="140257"/>
                  </a:lnTo>
                  <a:lnTo>
                    <a:pt x="657161" y="146752"/>
                  </a:lnTo>
                  <a:lnTo>
                    <a:pt x="656490" y="154033"/>
                  </a:lnTo>
                  <a:lnTo>
                    <a:pt x="658749" y="161278"/>
                  </a:lnTo>
                  <a:lnTo>
                    <a:pt x="663634" y="167020"/>
                  </a:lnTo>
                  <a:lnTo>
                    <a:pt x="670115" y="170358"/>
                  </a:lnTo>
                  <a:lnTo>
                    <a:pt x="677358" y="171029"/>
                  </a:lnTo>
                  <a:lnTo>
                    <a:pt x="684530" y="168771"/>
                  </a:lnTo>
                  <a:lnTo>
                    <a:pt x="796363" y="107557"/>
                  </a:lnTo>
                  <a:lnTo>
                    <a:pt x="790956" y="107557"/>
                  </a:lnTo>
                  <a:lnTo>
                    <a:pt x="720432" y="105666"/>
                  </a:lnTo>
                  <a:close/>
                </a:path>
                <a:path w="829310" h="171450">
                  <a:moveTo>
                    <a:pt x="753572" y="87500"/>
                  </a:moveTo>
                  <a:lnTo>
                    <a:pt x="720432" y="105666"/>
                  </a:lnTo>
                  <a:lnTo>
                    <a:pt x="790956" y="107557"/>
                  </a:lnTo>
                  <a:lnTo>
                    <a:pt x="791030" y="104763"/>
                  </a:lnTo>
                  <a:lnTo>
                    <a:pt x="781431" y="104763"/>
                  </a:lnTo>
                  <a:lnTo>
                    <a:pt x="753572" y="87500"/>
                  </a:lnTo>
                  <a:close/>
                </a:path>
                <a:path w="829310" h="171450">
                  <a:moveTo>
                    <a:pt x="681976" y="0"/>
                  </a:moveTo>
                  <a:lnTo>
                    <a:pt x="674671" y="273"/>
                  </a:lnTo>
                  <a:lnTo>
                    <a:pt x="668010" y="3262"/>
                  </a:lnTo>
                  <a:lnTo>
                    <a:pt x="662813" y="8751"/>
                  </a:lnTo>
                  <a:lnTo>
                    <a:pt x="660157" y="15823"/>
                  </a:lnTo>
                  <a:lnTo>
                    <a:pt x="660431" y="23133"/>
                  </a:lnTo>
                  <a:lnTo>
                    <a:pt x="663420" y="29825"/>
                  </a:lnTo>
                  <a:lnTo>
                    <a:pt x="668909" y="35040"/>
                  </a:lnTo>
                  <a:lnTo>
                    <a:pt x="721398" y="67564"/>
                  </a:lnTo>
                  <a:lnTo>
                    <a:pt x="791972" y="69457"/>
                  </a:lnTo>
                  <a:lnTo>
                    <a:pt x="791030" y="104763"/>
                  </a:lnTo>
                  <a:lnTo>
                    <a:pt x="790956" y="107557"/>
                  </a:lnTo>
                  <a:lnTo>
                    <a:pt x="796363" y="107557"/>
                  </a:lnTo>
                  <a:lnTo>
                    <a:pt x="829310" y="89523"/>
                  </a:lnTo>
                  <a:lnTo>
                    <a:pt x="689102" y="2655"/>
                  </a:lnTo>
                  <a:lnTo>
                    <a:pt x="681976" y="0"/>
                  </a:lnTo>
                  <a:close/>
                </a:path>
                <a:path w="829310" h="171450">
                  <a:moveTo>
                    <a:pt x="1016" y="48248"/>
                  </a:moveTo>
                  <a:lnTo>
                    <a:pt x="0" y="86348"/>
                  </a:lnTo>
                  <a:lnTo>
                    <a:pt x="720432" y="105666"/>
                  </a:lnTo>
                  <a:lnTo>
                    <a:pt x="753572" y="87500"/>
                  </a:lnTo>
                  <a:lnTo>
                    <a:pt x="721398" y="67564"/>
                  </a:lnTo>
                  <a:lnTo>
                    <a:pt x="1016" y="48248"/>
                  </a:lnTo>
                  <a:close/>
                </a:path>
                <a:path w="829310" h="171450">
                  <a:moveTo>
                    <a:pt x="782320" y="71743"/>
                  </a:moveTo>
                  <a:lnTo>
                    <a:pt x="753572" y="87500"/>
                  </a:lnTo>
                  <a:lnTo>
                    <a:pt x="781431" y="104763"/>
                  </a:lnTo>
                  <a:lnTo>
                    <a:pt x="782320" y="71743"/>
                  </a:lnTo>
                  <a:close/>
                </a:path>
                <a:path w="829310" h="171450">
                  <a:moveTo>
                    <a:pt x="791911" y="71743"/>
                  </a:moveTo>
                  <a:lnTo>
                    <a:pt x="782320" y="71743"/>
                  </a:lnTo>
                  <a:lnTo>
                    <a:pt x="781431" y="104763"/>
                  </a:lnTo>
                  <a:lnTo>
                    <a:pt x="791030" y="104763"/>
                  </a:lnTo>
                  <a:lnTo>
                    <a:pt x="791911" y="71743"/>
                  </a:lnTo>
                  <a:close/>
                </a:path>
                <a:path w="829310" h="171450">
                  <a:moveTo>
                    <a:pt x="721398" y="67564"/>
                  </a:moveTo>
                  <a:lnTo>
                    <a:pt x="753572" y="87500"/>
                  </a:lnTo>
                  <a:lnTo>
                    <a:pt x="782320" y="71743"/>
                  </a:lnTo>
                  <a:lnTo>
                    <a:pt x="791911" y="71743"/>
                  </a:lnTo>
                  <a:lnTo>
                    <a:pt x="791972" y="69457"/>
                  </a:lnTo>
                  <a:lnTo>
                    <a:pt x="721398" y="675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6096000" y="1752600"/>
              <a:ext cx="381000" cy="533400"/>
            </a:xfrm>
            <a:custGeom>
              <a:avLst/>
              <a:gdLst/>
              <a:ahLst/>
              <a:cxnLst/>
              <a:rect l="l" t="t" r="r" b="b"/>
              <a:pathLst>
                <a:path w="381000" h="533400">
                  <a:moveTo>
                    <a:pt x="0" y="0"/>
                  </a:moveTo>
                  <a:lnTo>
                    <a:pt x="381000" y="2667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477000" y="1905000"/>
              <a:ext cx="152400" cy="228600"/>
            </a:xfrm>
            <a:custGeom>
              <a:avLst/>
              <a:gdLst/>
              <a:ahLst/>
              <a:cxnLst/>
              <a:rect l="l" t="t" r="r" b="b"/>
              <a:pathLst>
                <a:path w="152400" h="228600">
                  <a:moveTo>
                    <a:pt x="0" y="114300"/>
                  </a:moveTo>
                  <a:lnTo>
                    <a:pt x="5994" y="69812"/>
                  </a:lnTo>
                  <a:lnTo>
                    <a:pt x="22336" y="33480"/>
                  </a:lnTo>
                  <a:lnTo>
                    <a:pt x="46559" y="8983"/>
                  </a:lnTo>
                  <a:lnTo>
                    <a:pt x="76200" y="0"/>
                  </a:lnTo>
                  <a:lnTo>
                    <a:pt x="105840" y="8983"/>
                  </a:lnTo>
                  <a:lnTo>
                    <a:pt x="130063" y="33480"/>
                  </a:lnTo>
                  <a:lnTo>
                    <a:pt x="146405" y="69812"/>
                  </a:lnTo>
                  <a:lnTo>
                    <a:pt x="152400" y="114300"/>
                  </a:lnTo>
                  <a:lnTo>
                    <a:pt x="146405" y="158787"/>
                  </a:lnTo>
                  <a:lnTo>
                    <a:pt x="130063" y="195119"/>
                  </a:lnTo>
                  <a:lnTo>
                    <a:pt x="105840" y="219616"/>
                  </a:lnTo>
                  <a:lnTo>
                    <a:pt x="76200" y="228600"/>
                  </a:lnTo>
                  <a:lnTo>
                    <a:pt x="46559" y="219616"/>
                  </a:lnTo>
                  <a:lnTo>
                    <a:pt x="22336" y="195119"/>
                  </a:lnTo>
                  <a:lnTo>
                    <a:pt x="5994" y="158787"/>
                  </a:lnTo>
                  <a:lnTo>
                    <a:pt x="0" y="114300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900295" y="1797354"/>
              <a:ext cx="440715" cy="383743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5032628" y="1847227"/>
            <a:ext cx="15176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X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4900295" y="2790825"/>
            <a:ext cx="1748155" cy="590550"/>
            <a:chOff x="4900295" y="2790825"/>
            <a:chExt cx="1748155" cy="590550"/>
          </a:xfrm>
        </p:grpSpPr>
        <p:pic>
          <p:nvPicPr>
            <p:cNvPr id="48" name="object 4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234675" y="3026288"/>
              <a:ext cx="885928" cy="232635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5266817" y="3034676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432" y="105666"/>
                  </a:moveTo>
                  <a:lnTo>
                    <a:pt x="666242" y="135370"/>
                  </a:lnTo>
                  <a:lnTo>
                    <a:pt x="660499" y="140257"/>
                  </a:lnTo>
                  <a:lnTo>
                    <a:pt x="657161" y="146752"/>
                  </a:lnTo>
                  <a:lnTo>
                    <a:pt x="656490" y="154033"/>
                  </a:lnTo>
                  <a:lnTo>
                    <a:pt x="658749" y="161278"/>
                  </a:lnTo>
                  <a:lnTo>
                    <a:pt x="663634" y="167020"/>
                  </a:lnTo>
                  <a:lnTo>
                    <a:pt x="670115" y="170358"/>
                  </a:lnTo>
                  <a:lnTo>
                    <a:pt x="677358" y="171029"/>
                  </a:lnTo>
                  <a:lnTo>
                    <a:pt x="684530" y="168771"/>
                  </a:lnTo>
                  <a:lnTo>
                    <a:pt x="796363" y="107557"/>
                  </a:lnTo>
                  <a:lnTo>
                    <a:pt x="790956" y="107557"/>
                  </a:lnTo>
                  <a:lnTo>
                    <a:pt x="720432" y="105666"/>
                  </a:lnTo>
                  <a:close/>
                </a:path>
                <a:path w="829310" h="171450">
                  <a:moveTo>
                    <a:pt x="753572" y="87500"/>
                  </a:moveTo>
                  <a:lnTo>
                    <a:pt x="720432" y="105666"/>
                  </a:lnTo>
                  <a:lnTo>
                    <a:pt x="790956" y="107557"/>
                  </a:lnTo>
                  <a:lnTo>
                    <a:pt x="791030" y="104763"/>
                  </a:lnTo>
                  <a:lnTo>
                    <a:pt x="781431" y="104763"/>
                  </a:lnTo>
                  <a:lnTo>
                    <a:pt x="753572" y="87500"/>
                  </a:lnTo>
                  <a:close/>
                </a:path>
                <a:path w="829310" h="171450">
                  <a:moveTo>
                    <a:pt x="681976" y="0"/>
                  </a:moveTo>
                  <a:lnTo>
                    <a:pt x="674671" y="273"/>
                  </a:lnTo>
                  <a:lnTo>
                    <a:pt x="668010" y="3262"/>
                  </a:lnTo>
                  <a:lnTo>
                    <a:pt x="662813" y="8751"/>
                  </a:lnTo>
                  <a:lnTo>
                    <a:pt x="660157" y="15823"/>
                  </a:lnTo>
                  <a:lnTo>
                    <a:pt x="660431" y="23133"/>
                  </a:lnTo>
                  <a:lnTo>
                    <a:pt x="663420" y="29825"/>
                  </a:lnTo>
                  <a:lnTo>
                    <a:pt x="668909" y="35040"/>
                  </a:lnTo>
                  <a:lnTo>
                    <a:pt x="721398" y="67564"/>
                  </a:lnTo>
                  <a:lnTo>
                    <a:pt x="791972" y="69457"/>
                  </a:lnTo>
                  <a:lnTo>
                    <a:pt x="791030" y="104763"/>
                  </a:lnTo>
                  <a:lnTo>
                    <a:pt x="790956" y="107557"/>
                  </a:lnTo>
                  <a:lnTo>
                    <a:pt x="796363" y="107557"/>
                  </a:lnTo>
                  <a:lnTo>
                    <a:pt x="829310" y="89523"/>
                  </a:lnTo>
                  <a:lnTo>
                    <a:pt x="689102" y="2655"/>
                  </a:lnTo>
                  <a:lnTo>
                    <a:pt x="681976" y="0"/>
                  </a:lnTo>
                  <a:close/>
                </a:path>
                <a:path w="829310" h="171450">
                  <a:moveTo>
                    <a:pt x="1016" y="48248"/>
                  </a:moveTo>
                  <a:lnTo>
                    <a:pt x="0" y="86348"/>
                  </a:lnTo>
                  <a:lnTo>
                    <a:pt x="720432" y="105666"/>
                  </a:lnTo>
                  <a:lnTo>
                    <a:pt x="753572" y="87500"/>
                  </a:lnTo>
                  <a:lnTo>
                    <a:pt x="721398" y="67564"/>
                  </a:lnTo>
                  <a:lnTo>
                    <a:pt x="1016" y="48248"/>
                  </a:lnTo>
                  <a:close/>
                </a:path>
                <a:path w="829310" h="171450">
                  <a:moveTo>
                    <a:pt x="782320" y="71743"/>
                  </a:moveTo>
                  <a:lnTo>
                    <a:pt x="753572" y="87500"/>
                  </a:lnTo>
                  <a:lnTo>
                    <a:pt x="781431" y="104763"/>
                  </a:lnTo>
                  <a:lnTo>
                    <a:pt x="782320" y="71743"/>
                  </a:lnTo>
                  <a:close/>
                </a:path>
                <a:path w="829310" h="171450">
                  <a:moveTo>
                    <a:pt x="791911" y="71743"/>
                  </a:moveTo>
                  <a:lnTo>
                    <a:pt x="782320" y="71743"/>
                  </a:lnTo>
                  <a:lnTo>
                    <a:pt x="781431" y="104763"/>
                  </a:lnTo>
                  <a:lnTo>
                    <a:pt x="791030" y="104763"/>
                  </a:lnTo>
                  <a:lnTo>
                    <a:pt x="791911" y="71743"/>
                  </a:lnTo>
                  <a:close/>
                </a:path>
                <a:path w="829310" h="171450">
                  <a:moveTo>
                    <a:pt x="721398" y="67564"/>
                  </a:moveTo>
                  <a:lnTo>
                    <a:pt x="753572" y="87500"/>
                  </a:lnTo>
                  <a:lnTo>
                    <a:pt x="782320" y="71743"/>
                  </a:lnTo>
                  <a:lnTo>
                    <a:pt x="791911" y="71743"/>
                  </a:lnTo>
                  <a:lnTo>
                    <a:pt x="791972" y="69457"/>
                  </a:lnTo>
                  <a:lnTo>
                    <a:pt x="721398" y="675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096000" y="2819400"/>
              <a:ext cx="381000" cy="533400"/>
            </a:xfrm>
            <a:custGeom>
              <a:avLst/>
              <a:gdLst/>
              <a:ahLst/>
              <a:cxnLst/>
              <a:rect l="l" t="t" r="r" b="b"/>
              <a:pathLst>
                <a:path w="381000" h="533400">
                  <a:moveTo>
                    <a:pt x="0" y="0"/>
                  </a:moveTo>
                  <a:lnTo>
                    <a:pt x="381000" y="266700"/>
                  </a:lnTo>
                  <a:lnTo>
                    <a:pt x="0" y="53340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477000" y="2971800"/>
              <a:ext cx="152400" cy="228600"/>
            </a:xfrm>
            <a:custGeom>
              <a:avLst/>
              <a:gdLst/>
              <a:ahLst/>
              <a:cxnLst/>
              <a:rect l="l" t="t" r="r" b="b"/>
              <a:pathLst>
                <a:path w="152400" h="228600">
                  <a:moveTo>
                    <a:pt x="0" y="114300"/>
                  </a:moveTo>
                  <a:lnTo>
                    <a:pt x="5994" y="69812"/>
                  </a:lnTo>
                  <a:lnTo>
                    <a:pt x="22336" y="33480"/>
                  </a:lnTo>
                  <a:lnTo>
                    <a:pt x="46559" y="8983"/>
                  </a:lnTo>
                  <a:lnTo>
                    <a:pt x="76200" y="0"/>
                  </a:lnTo>
                  <a:lnTo>
                    <a:pt x="105840" y="8983"/>
                  </a:lnTo>
                  <a:lnTo>
                    <a:pt x="130063" y="33480"/>
                  </a:lnTo>
                  <a:lnTo>
                    <a:pt x="146405" y="69812"/>
                  </a:lnTo>
                  <a:lnTo>
                    <a:pt x="152400" y="114300"/>
                  </a:lnTo>
                  <a:lnTo>
                    <a:pt x="146405" y="158787"/>
                  </a:lnTo>
                  <a:lnTo>
                    <a:pt x="130063" y="195119"/>
                  </a:lnTo>
                  <a:lnTo>
                    <a:pt x="105840" y="219616"/>
                  </a:lnTo>
                  <a:lnTo>
                    <a:pt x="76200" y="228600"/>
                  </a:lnTo>
                  <a:lnTo>
                    <a:pt x="46559" y="219616"/>
                  </a:lnTo>
                  <a:lnTo>
                    <a:pt x="22336" y="195119"/>
                  </a:lnTo>
                  <a:lnTo>
                    <a:pt x="5994" y="158787"/>
                  </a:lnTo>
                  <a:lnTo>
                    <a:pt x="0" y="114300"/>
                  </a:lnTo>
                  <a:close/>
                </a:path>
              </a:pathLst>
            </a:custGeom>
            <a:ln w="3810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900295" y="2875076"/>
              <a:ext cx="433209" cy="383743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5032628" y="2925330"/>
            <a:ext cx="14478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Calibri"/>
                <a:cs typeface="Calibri"/>
              </a:rPr>
              <a:t>Y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4762246" y="2412238"/>
            <a:ext cx="305435" cy="205104"/>
            <a:chOff x="4762246" y="2412238"/>
            <a:chExt cx="305435" cy="205104"/>
          </a:xfrm>
        </p:grpSpPr>
        <p:sp>
          <p:nvSpPr>
            <p:cNvPr id="55" name="object 55"/>
            <p:cNvSpPr/>
            <p:nvPr/>
          </p:nvSpPr>
          <p:spPr>
            <a:xfrm>
              <a:off x="4774946" y="2424937"/>
              <a:ext cx="280035" cy="179705"/>
            </a:xfrm>
            <a:custGeom>
              <a:avLst/>
              <a:gdLst/>
              <a:ahLst/>
              <a:cxnLst/>
              <a:rect l="l" t="t" r="r" b="b"/>
              <a:pathLst>
                <a:path w="280035" h="179705">
                  <a:moveTo>
                    <a:pt x="279908" y="107569"/>
                  </a:moveTo>
                  <a:lnTo>
                    <a:pt x="0" y="107569"/>
                  </a:lnTo>
                  <a:lnTo>
                    <a:pt x="0" y="179324"/>
                  </a:lnTo>
                  <a:lnTo>
                    <a:pt x="279908" y="179324"/>
                  </a:lnTo>
                  <a:lnTo>
                    <a:pt x="279908" y="107569"/>
                  </a:lnTo>
                  <a:close/>
                </a:path>
                <a:path w="280035" h="179705">
                  <a:moveTo>
                    <a:pt x="279908" y="0"/>
                  </a:moveTo>
                  <a:lnTo>
                    <a:pt x="0" y="0"/>
                  </a:lnTo>
                  <a:lnTo>
                    <a:pt x="0" y="71755"/>
                  </a:lnTo>
                  <a:lnTo>
                    <a:pt x="279908" y="71755"/>
                  </a:lnTo>
                  <a:lnTo>
                    <a:pt x="27990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774946" y="2424938"/>
              <a:ext cx="280035" cy="179705"/>
            </a:xfrm>
            <a:custGeom>
              <a:avLst/>
              <a:gdLst/>
              <a:ahLst/>
              <a:cxnLst/>
              <a:rect l="l" t="t" r="r" b="b"/>
              <a:pathLst>
                <a:path w="280035" h="179705">
                  <a:moveTo>
                    <a:pt x="0" y="0"/>
                  </a:moveTo>
                  <a:lnTo>
                    <a:pt x="279907" y="0"/>
                  </a:lnTo>
                  <a:lnTo>
                    <a:pt x="279907" y="71754"/>
                  </a:lnTo>
                  <a:lnTo>
                    <a:pt x="0" y="71754"/>
                  </a:lnTo>
                  <a:lnTo>
                    <a:pt x="0" y="0"/>
                  </a:lnTo>
                  <a:close/>
                </a:path>
                <a:path w="280035" h="179705">
                  <a:moveTo>
                    <a:pt x="0" y="107569"/>
                  </a:moveTo>
                  <a:lnTo>
                    <a:pt x="279907" y="107569"/>
                  </a:lnTo>
                  <a:lnTo>
                    <a:pt x="279907" y="179324"/>
                  </a:lnTo>
                  <a:lnTo>
                    <a:pt x="0" y="179324"/>
                  </a:lnTo>
                  <a:lnTo>
                    <a:pt x="0" y="107569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459790" y="3711778"/>
            <a:ext cx="7714615" cy="2585720"/>
          </a:xfrm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 marR="5080" indent="403225">
              <a:lnSpc>
                <a:spcPct val="100899"/>
              </a:lnSpc>
              <a:spcBef>
                <a:spcPts val="65"/>
              </a:spcBef>
            </a:pPr>
            <a:r>
              <a:rPr sz="2800" dirty="0">
                <a:latin typeface="Calibri"/>
                <a:cs typeface="Calibri"/>
              </a:rPr>
              <a:t>Let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us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assume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45" dirty="0">
                <a:latin typeface="Calibri"/>
                <a:cs typeface="Calibri"/>
              </a:rPr>
              <a:t>P=X.Y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where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105" dirty="0">
                <a:latin typeface="Calibri"/>
                <a:cs typeface="Calibri"/>
              </a:rPr>
              <a:t>P,X,Y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logical variables.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Then,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according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b="1" spc="-70" dirty="0">
                <a:latin typeface="Arial"/>
                <a:cs typeface="Arial"/>
              </a:rPr>
              <a:t>complementarity</a:t>
            </a:r>
            <a:r>
              <a:rPr sz="2800" b="1" spc="-105" dirty="0">
                <a:latin typeface="Arial"/>
                <a:cs typeface="Arial"/>
              </a:rPr>
              <a:t> </a:t>
            </a:r>
            <a:r>
              <a:rPr sz="2800" b="1" spc="-20" dirty="0">
                <a:latin typeface="Arial"/>
                <a:cs typeface="Arial"/>
              </a:rPr>
              <a:t>law</a:t>
            </a:r>
            <a:r>
              <a:rPr sz="2800" spc="-20" dirty="0">
                <a:latin typeface="Calibri"/>
                <a:cs typeface="Calibri"/>
              </a:rPr>
              <a:t>,</a:t>
            </a:r>
            <a:endParaRPr sz="2800">
              <a:latin typeface="Calibri"/>
              <a:cs typeface="Calibri"/>
            </a:endParaRPr>
          </a:p>
          <a:p>
            <a:pPr marL="739140" algn="ctr">
              <a:lnSpc>
                <a:spcPts val="3295"/>
              </a:lnSpc>
              <a:spcBef>
                <a:spcPts val="100"/>
              </a:spcBef>
            </a:pPr>
            <a:r>
              <a:rPr sz="2800" dirty="0">
                <a:latin typeface="Arial MT"/>
                <a:cs typeface="Arial MT"/>
              </a:rPr>
              <a:t>P.P’=1</a:t>
            </a:r>
            <a:r>
              <a:rPr sz="2800" spc="-105" dirty="0">
                <a:latin typeface="Arial MT"/>
                <a:cs typeface="Arial MT"/>
              </a:rPr>
              <a:t> </a:t>
            </a:r>
            <a:r>
              <a:rPr sz="2800" spc="125" dirty="0">
                <a:latin typeface="Arial MT"/>
                <a:cs typeface="Arial MT"/>
              </a:rPr>
              <a:t>and</a:t>
            </a:r>
            <a:r>
              <a:rPr sz="2800" spc="-10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P.P’=0.</a:t>
            </a:r>
            <a:endParaRPr sz="2800">
              <a:latin typeface="Arial MT"/>
              <a:cs typeface="Arial MT"/>
            </a:endParaRPr>
          </a:p>
          <a:p>
            <a:pPr marL="12700">
              <a:lnSpc>
                <a:spcPts val="3295"/>
              </a:lnSpc>
              <a:tabLst>
                <a:tab pos="970280" algn="l"/>
                <a:tab pos="1907539" algn="l"/>
              </a:tabLst>
            </a:pPr>
            <a:r>
              <a:rPr sz="2800" dirty="0">
                <a:latin typeface="Calibri"/>
                <a:cs typeface="Calibri"/>
              </a:rPr>
              <a:t>i.e.,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if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spc="-10" dirty="0">
                <a:latin typeface="Calibri"/>
                <a:cs typeface="Calibri"/>
              </a:rPr>
              <a:t>P=X.Y</a:t>
            </a:r>
            <a:r>
              <a:rPr sz="2800" dirty="0">
                <a:latin typeface="Calibri"/>
                <a:cs typeface="Calibri"/>
              </a:rPr>
              <a:t>	then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P’=X’+Y’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so,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we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have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prove</a:t>
            </a:r>
            <a:endParaRPr sz="2800">
              <a:latin typeface="Calibri"/>
              <a:cs typeface="Calibri"/>
            </a:endParaRPr>
          </a:p>
          <a:p>
            <a:pPr marL="12700" marR="1567815" indent="914400">
              <a:lnSpc>
                <a:spcPct val="100000"/>
              </a:lnSpc>
              <a:spcBef>
                <a:spcPts val="5"/>
              </a:spcBef>
              <a:tabLst>
                <a:tab pos="927100" algn="l"/>
                <a:tab pos="1841500" algn="l"/>
              </a:tabLst>
            </a:pPr>
            <a:r>
              <a:rPr sz="2800" b="1" dirty="0">
                <a:latin typeface="Calibri"/>
                <a:cs typeface="Calibri"/>
              </a:rPr>
              <a:t>P+P’=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XY+(X’+Y’)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must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equal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1 </a:t>
            </a:r>
            <a:r>
              <a:rPr sz="2800" spc="-25" dirty="0">
                <a:latin typeface="Calibri"/>
                <a:cs typeface="Calibri"/>
              </a:rPr>
              <a:t>and</a:t>
            </a:r>
            <a:r>
              <a:rPr sz="2800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P.P’=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30" dirty="0">
                <a:latin typeface="Calibri"/>
                <a:cs typeface="Calibri"/>
              </a:rPr>
              <a:t>XY.(X’+Y’)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must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equal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50" dirty="0">
                <a:latin typeface="Calibri"/>
                <a:cs typeface="Calibri"/>
              </a:rPr>
              <a:t> 0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0" y="-76"/>
            <a:ext cx="9144000" cy="769620"/>
          </a:xfrm>
          <a:custGeom>
            <a:avLst/>
            <a:gdLst/>
            <a:ahLst/>
            <a:cxnLst/>
            <a:rect l="l" t="t" r="r" b="b"/>
            <a:pathLst>
              <a:path w="9144000" h="769620">
                <a:moveTo>
                  <a:pt x="0" y="769442"/>
                </a:moveTo>
                <a:lnTo>
                  <a:pt x="9144000" y="769442"/>
                </a:lnTo>
                <a:lnTo>
                  <a:pt x="9144000" y="0"/>
                </a:lnTo>
                <a:lnTo>
                  <a:pt x="0" y="0"/>
                </a:lnTo>
                <a:lnTo>
                  <a:pt x="0" y="76944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D</a:t>
            </a:r>
            <a:r>
              <a:rPr cap="small" dirty="0"/>
              <a:t>e</a:t>
            </a:r>
            <a:r>
              <a:rPr dirty="0"/>
              <a:t>M</a:t>
            </a:r>
            <a:r>
              <a:rPr cap="small" dirty="0"/>
              <a:t>organ</a:t>
            </a:r>
            <a:r>
              <a:rPr dirty="0"/>
              <a:t>’</a:t>
            </a:r>
            <a:r>
              <a:rPr cap="small" dirty="0"/>
              <a:t>s</a:t>
            </a:r>
            <a:r>
              <a:rPr cap="small" spc="300" dirty="0"/>
              <a:t> </a:t>
            </a:r>
            <a:r>
              <a:rPr dirty="0"/>
              <a:t>S</a:t>
            </a:r>
            <a:r>
              <a:rPr cap="small" dirty="0"/>
              <a:t>e</a:t>
            </a:r>
            <a:r>
              <a:rPr dirty="0"/>
              <a:t>c</a:t>
            </a:r>
            <a:r>
              <a:rPr cap="small" dirty="0"/>
              <a:t>ond</a:t>
            </a:r>
            <a:r>
              <a:rPr cap="small" spc="315" dirty="0"/>
              <a:t> </a:t>
            </a:r>
            <a:r>
              <a:rPr spc="180" dirty="0"/>
              <a:t>T</a:t>
            </a:r>
            <a:r>
              <a:rPr cap="small" spc="180" dirty="0"/>
              <a:t>heorem</a:t>
            </a:r>
          </a:p>
        </p:txBody>
      </p:sp>
      <p:sp>
        <p:nvSpPr>
          <p:cNvPr id="60" name="object 60"/>
          <p:cNvSpPr txBox="1"/>
          <p:nvPr/>
        </p:nvSpPr>
        <p:spPr>
          <a:xfrm>
            <a:off x="1682750" y="936536"/>
            <a:ext cx="23139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dirty="0">
                <a:latin typeface="Cambria"/>
                <a:cs typeface="Cambria"/>
              </a:rPr>
              <a:t>It</a:t>
            </a:r>
            <a:r>
              <a:rPr sz="3200" spc="-5" dirty="0">
                <a:latin typeface="Cambria"/>
                <a:cs typeface="Cambria"/>
              </a:rPr>
              <a:t> </a:t>
            </a:r>
            <a:r>
              <a:rPr sz="3200" dirty="0">
                <a:latin typeface="Cambria"/>
                <a:cs typeface="Cambria"/>
              </a:rPr>
              <a:t>states</a:t>
            </a:r>
            <a:r>
              <a:rPr sz="3200" spc="15" dirty="0">
                <a:latin typeface="Cambria"/>
                <a:cs typeface="Cambria"/>
              </a:rPr>
              <a:t> </a:t>
            </a:r>
            <a:r>
              <a:rPr sz="3200" spc="-10" dirty="0">
                <a:latin typeface="Cambria"/>
                <a:cs typeface="Cambria"/>
              </a:rPr>
              <a:t>that,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113148" y="2731655"/>
            <a:ext cx="33147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65" dirty="0">
                <a:latin typeface="Cambria"/>
                <a:cs typeface="Cambria"/>
              </a:rPr>
              <a:t>XY</a:t>
            </a:r>
            <a:endParaRPr sz="1800">
              <a:latin typeface="Cambria"/>
              <a:cs typeface="Cambria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4129087" y="2635237"/>
            <a:ext cx="4920615" cy="418465"/>
            <a:chOff x="4129087" y="2635237"/>
            <a:chExt cx="4920615" cy="418465"/>
          </a:xfrm>
        </p:grpSpPr>
        <p:sp>
          <p:nvSpPr>
            <p:cNvPr id="63" name="object 63"/>
            <p:cNvSpPr/>
            <p:nvPr/>
          </p:nvSpPr>
          <p:spPr>
            <a:xfrm>
              <a:off x="4143375" y="2714624"/>
              <a:ext cx="285750" cy="1905"/>
            </a:xfrm>
            <a:custGeom>
              <a:avLst/>
              <a:gdLst/>
              <a:ahLst/>
              <a:cxnLst/>
              <a:rect l="l" t="t" r="r" b="b"/>
              <a:pathLst>
                <a:path w="285750" h="1905">
                  <a:moveTo>
                    <a:pt x="0" y="0"/>
                  </a:moveTo>
                  <a:lnTo>
                    <a:pt x="285750" y="1524"/>
                  </a:lnTo>
                </a:path>
              </a:pathLst>
            </a:custGeom>
            <a:ln w="285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4" name="object 6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177148" y="2635237"/>
              <a:ext cx="479678" cy="418223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313546" y="2635237"/>
              <a:ext cx="736015" cy="418223"/>
            </a:xfrm>
            <a:prstGeom prst="rect">
              <a:avLst/>
            </a:prstGeom>
          </p:spPr>
        </p:pic>
      </p:grpSp>
      <p:sp>
        <p:nvSpPr>
          <p:cNvPr id="66" name="object 66"/>
          <p:cNvSpPr txBox="1"/>
          <p:nvPr/>
        </p:nvSpPr>
        <p:spPr>
          <a:xfrm>
            <a:off x="8324215" y="2690266"/>
            <a:ext cx="55435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Calibri"/>
                <a:cs typeface="Calibri"/>
              </a:rPr>
              <a:t>X’+Y’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343" y="1637703"/>
            <a:ext cx="3465829" cy="3439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840"/>
              </a:lnSpc>
              <a:spcBef>
                <a:spcPts val="95"/>
              </a:spcBef>
            </a:pPr>
            <a:r>
              <a:rPr sz="3200" b="1" spc="-10" dirty="0">
                <a:latin typeface="Calibri"/>
                <a:cs typeface="Calibri"/>
              </a:rPr>
              <a:t>L.H.S.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840"/>
              </a:lnSpc>
            </a:pPr>
            <a:r>
              <a:rPr sz="3200" b="1" dirty="0">
                <a:latin typeface="Calibri"/>
                <a:cs typeface="Calibri"/>
              </a:rPr>
              <a:t>=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XY+(X’+Y’)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840"/>
              </a:lnSpc>
            </a:pPr>
            <a:r>
              <a:rPr sz="3200" b="1" spc="-10" dirty="0">
                <a:latin typeface="Calibri"/>
                <a:cs typeface="Calibri"/>
              </a:rPr>
              <a:t>=(X+X’+Y’).(Y+X’+Y’)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840"/>
              </a:lnSpc>
              <a:spcBef>
                <a:spcPts val="10"/>
              </a:spcBef>
            </a:pPr>
            <a:r>
              <a:rPr sz="3200" b="1" dirty="0">
                <a:latin typeface="Calibri"/>
                <a:cs typeface="Calibri"/>
              </a:rPr>
              <a:t>=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(X+X’+Y’).(X’+Y+Y’)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840"/>
              </a:lnSpc>
            </a:pPr>
            <a:r>
              <a:rPr sz="3200" b="1" dirty="0">
                <a:latin typeface="Calibri"/>
                <a:cs typeface="Calibri"/>
              </a:rPr>
              <a:t>=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(1+Y’).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(X’+1)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840"/>
              </a:lnSpc>
            </a:pPr>
            <a:r>
              <a:rPr sz="3200" b="1" dirty="0">
                <a:latin typeface="Calibri"/>
                <a:cs typeface="Calibri"/>
              </a:rPr>
              <a:t>=</a:t>
            </a:r>
            <a:r>
              <a:rPr sz="3200" b="1" spc="-25" dirty="0">
                <a:latin typeface="Calibri"/>
                <a:cs typeface="Calibri"/>
              </a:rPr>
              <a:t> 1.1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b="1" dirty="0">
                <a:latin typeface="Calibri"/>
                <a:cs typeface="Calibri"/>
              </a:rPr>
              <a:t>=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50" dirty="0">
                <a:latin typeface="Calibri"/>
                <a:cs typeface="Calibri"/>
              </a:rPr>
              <a:t>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4688" y="163829"/>
            <a:ext cx="849376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Let</a:t>
            </a:r>
            <a:r>
              <a:rPr sz="3600" i="1" u="none" spc="-7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us</a:t>
            </a:r>
            <a:r>
              <a:rPr sz="3600" i="1" u="none" spc="-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prove</a:t>
            </a:r>
            <a:r>
              <a:rPr sz="3600" i="1" u="none" spc="-7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the</a:t>
            </a:r>
            <a:r>
              <a:rPr sz="3600" i="1" u="none" spc="-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first</a:t>
            </a:r>
            <a:r>
              <a:rPr sz="3600" i="1" u="none" spc="-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part</a:t>
            </a:r>
            <a:r>
              <a:rPr sz="3600" i="1" u="none" spc="-7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of</a:t>
            </a:r>
            <a:r>
              <a:rPr sz="3600" i="1" u="none" spc="-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2</a:t>
            </a:r>
            <a:r>
              <a:rPr sz="3600" i="1" u="none" baseline="25462" dirty="0">
                <a:solidFill>
                  <a:srgbClr val="000000"/>
                </a:solidFill>
                <a:latin typeface="Cambria"/>
                <a:cs typeface="Cambria"/>
              </a:rPr>
              <a:t>nd</a:t>
            </a:r>
            <a:r>
              <a:rPr sz="3600" i="1" u="none" spc="315" baseline="25462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dirty="0">
                <a:solidFill>
                  <a:srgbClr val="000000"/>
                </a:solidFill>
                <a:latin typeface="Cambria"/>
                <a:cs typeface="Cambria"/>
              </a:rPr>
              <a:t>theorem,</a:t>
            </a:r>
            <a:r>
              <a:rPr sz="3600" i="1" u="none" spc="-6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600" i="1" u="none" spc="-10" dirty="0">
                <a:solidFill>
                  <a:srgbClr val="000000"/>
                </a:solidFill>
                <a:latin typeface="Cambria"/>
                <a:cs typeface="Cambria"/>
              </a:rPr>
              <a:t>i.e.,</a:t>
            </a:r>
            <a:endParaRPr sz="3600">
              <a:latin typeface="Cambria"/>
              <a:cs typeface="Cambria"/>
            </a:endParaRPr>
          </a:p>
          <a:p>
            <a:pPr marL="408940" algn="ctr">
              <a:lnSpc>
                <a:spcPct val="100000"/>
              </a:lnSpc>
            </a:pPr>
            <a:r>
              <a:rPr sz="3600" b="1" u="none" spc="-10" dirty="0">
                <a:solidFill>
                  <a:srgbClr val="000000"/>
                </a:solidFill>
                <a:latin typeface="Cambria"/>
                <a:cs typeface="Cambria"/>
              </a:rPr>
              <a:t>XY+(X’+Y’)=1</a:t>
            </a:r>
            <a:endParaRPr sz="36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51248" y="2198700"/>
            <a:ext cx="4707890" cy="2858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6095" marR="1076325" indent="-457200">
              <a:lnSpc>
                <a:spcPct val="100000"/>
              </a:lnSpc>
              <a:spcBef>
                <a:spcPts val="95"/>
              </a:spcBef>
            </a:pPr>
            <a:r>
              <a:rPr sz="2800" u="sng" spc="-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(Distributive</a:t>
            </a:r>
            <a:r>
              <a:rPr sz="28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Law: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A+BC=(A+B).(A+C)</a:t>
            </a:r>
            <a:r>
              <a:rPr sz="2800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)</a:t>
            </a:r>
            <a:endParaRPr sz="2800">
              <a:latin typeface="Times New Roman"/>
              <a:cs typeface="Times New Roman"/>
            </a:endParaRPr>
          </a:p>
          <a:p>
            <a:pPr marL="48895" marR="5080" indent="106680">
              <a:lnSpc>
                <a:spcPts val="4500"/>
              </a:lnSpc>
              <a:spcBef>
                <a:spcPts val="175"/>
              </a:spcBef>
              <a:tabLst>
                <a:tab pos="3147695" algn="l"/>
                <a:tab pos="3218180" algn="l"/>
              </a:tabLst>
            </a:pPr>
            <a:r>
              <a:rPr sz="2800" u="sng" spc="-1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(Commutative</a:t>
            </a:r>
            <a:r>
              <a:rPr sz="2800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Law):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5" dirty="0">
                <a:latin typeface="Times New Roman"/>
                <a:cs typeface="Times New Roman"/>
              </a:rPr>
              <a:t>X+Y=Y+X </a:t>
            </a:r>
            <a:r>
              <a:rPr sz="28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(Properties</a:t>
            </a:r>
            <a:r>
              <a:rPr sz="28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8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r>
              <a:rPr sz="28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28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1):</a:t>
            </a:r>
            <a:r>
              <a:rPr sz="2800" dirty="0">
                <a:latin typeface="Times New Roman"/>
                <a:cs typeface="Times New Roman"/>
              </a:rPr>
              <a:t>		</a:t>
            </a:r>
            <a:r>
              <a:rPr sz="2800" spc="-10" dirty="0">
                <a:latin typeface="Times New Roman"/>
                <a:cs typeface="Times New Roman"/>
              </a:rPr>
              <a:t>X+1=1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3050"/>
              </a:spcBef>
              <a:tabLst>
                <a:tab pos="3339465" algn="l"/>
              </a:tabLst>
            </a:pPr>
            <a:r>
              <a:rPr sz="28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(Properties</a:t>
            </a:r>
            <a:r>
              <a:rPr sz="2800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8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r>
              <a:rPr sz="28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28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1):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1.1=1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150617" y="6217221"/>
            <a:ext cx="378841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Hence</a:t>
            </a:r>
            <a:r>
              <a:rPr sz="2800" b="1" i="1" u="sng" spc="-6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First</a:t>
            </a:r>
            <a:r>
              <a:rPr sz="2800" b="1" i="1" u="sng" spc="-9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Part</a:t>
            </a:r>
            <a:r>
              <a:rPr sz="2800" b="1" i="1" u="sng" spc="-6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Proved</a:t>
            </a:r>
            <a:endParaRPr sz="2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8980" y="1652943"/>
            <a:ext cx="9709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0" dirty="0">
                <a:latin typeface="Calibri"/>
                <a:cs typeface="Calibri"/>
              </a:rPr>
              <a:t>L.H.S.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8980" y="2140242"/>
            <a:ext cx="2462530" cy="29527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840"/>
              </a:lnSpc>
              <a:spcBef>
                <a:spcPts val="95"/>
              </a:spcBef>
            </a:pPr>
            <a:r>
              <a:rPr sz="3200" b="1" dirty="0">
                <a:latin typeface="Calibri"/>
                <a:cs typeface="Calibri"/>
              </a:rPr>
              <a:t>=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(XY).(X’+Y’)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=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XY.X’+XY.Y’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840"/>
              </a:lnSpc>
              <a:spcBef>
                <a:spcPts val="10"/>
              </a:spcBef>
            </a:pPr>
            <a:r>
              <a:rPr sz="3200" b="1" dirty="0">
                <a:latin typeface="Calibri"/>
                <a:cs typeface="Calibri"/>
              </a:rPr>
              <a:t>=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105" dirty="0">
                <a:latin typeface="Calibri"/>
                <a:cs typeface="Calibri"/>
              </a:rPr>
              <a:t>X.X’.Y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+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130" dirty="0">
                <a:latin typeface="Calibri"/>
                <a:cs typeface="Calibri"/>
              </a:rPr>
              <a:t>X.Y.Y’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835"/>
              </a:lnSpc>
            </a:pPr>
            <a:r>
              <a:rPr sz="3200" b="1" dirty="0">
                <a:latin typeface="Calibri"/>
                <a:cs typeface="Calibri"/>
              </a:rPr>
              <a:t>=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spc="-85" dirty="0">
                <a:latin typeface="Calibri"/>
                <a:cs typeface="Calibri"/>
              </a:rPr>
              <a:t>0.Y</a:t>
            </a:r>
            <a:r>
              <a:rPr sz="3200" b="1" spc="-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+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X.0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=</a:t>
            </a:r>
            <a:r>
              <a:rPr sz="3200" b="1" spc="-25" dirty="0">
                <a:latin typeface="Calibri"/>
                <a:cs typeface="Calibri"/>
              </a:rPr>
              <a:t> 0+0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200" b="1" dirty="0">
                <a:latin typeface="Calibri"/>
                <a:cs typeface="Calibri"/>
              </a:rPr>
              <a:t>=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50" dirty="0">
                <a:latin typeface="Calibri"/>
                <a:cs typeface="Calibri"/>
              </a:rPr>
              <a:t>0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75869" y="22351"/>
            <a:ext cx="7087870" cy="14878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>
              <a:lnSpc>
                <a:spcPct val="100000"/>
              </a:lnSpc>
              <a:spcBef>
                <a:spcPts val="100"/>
              </a:spcBef>
            </a:pPr>
            <a:r>
              <a:rPr sz="3200" b="1" i="1" u="none" spc="-20" dirty="0">
                <a:solidFill>
                  <a:srgbClr val="000000"/>
                </a:solidFill>
                <a:latin typeface="Cambria"/>
                <a:cs typeface="Cambria"/>
              </a:rPr>
              <a:t>Now,</a:t>
            </a:r>
            <a:r>
              <a:rPr sz="3200" b="1" i="1" u="none" spc="-6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200" b="1" i="1" u="none" dirty="0">
                <a:solidFill>
                  <a:srgbClr val="000000"/>
                </a:solidFill>
                <a:latin typeface="Cambria"/>
                <a:cs typeface="Cambria"/>
              </a:rPr>
              <a:t>let</a:t>
            </a:r>
            <a:r>
              <a:rPr sz="3200" b="1" i="1" u="none" spc="-6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200" b="1" i="1" u="none" dirty="0">
                <a:solidFill>
                  <a:srgbClr val="000000"/>
                </a:solidFill>
                <a:latin typeface="Cambria"/>
                <a:cs typeface="Cambria"/>
              </a:rPr>
              <a:t>us</a:t>
            </a:r>
            <a:r>
              <a:rPr sz="3200" b="1" i="1" u="none" spc="-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200" b="1" i="1" u="none" dirty="0">
                <a:solidFill>
                  <a:srgbClr val="000000"/>
                </a:solidFill>
                <a:latin typeface="Cambria"/>
                <a:cs typeface="Cambria"/>
              </a:rPr>
              <a:t>prove</a:t>
            </a:r>
            <a:r>
              <a:rPr sz="3200" b="1" i="1" u="none" spc="-6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200" b="1" i="1" u="none" dirty="0">
                <a:solidFill>
                  <a:srgbClr val="000000"/>
                </a:solidFill>
                <a:latin typeface="Cambria"/>
                <a:cs typeface="Cambria"/>
              </a:rPr>
              <a:t>the</a:t>
            </a:r>
            <a:r>
              <a:rPr sz="3200" b="1" i="1" u="none" spc="-6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200" b="1" i="1" u="none" dirty="0">
                <a:solidFill>
                  <a:srgbClr val="000000"/>
                </a:solidFill>
                <a:latin typeface="Cambria"/>
                <a:cs typeface="Cambria"/>
              </a:rPr>
              <a:t>second</a:t>
            </a:r>
            <a:r>
              <a:rPr sz="3200" b="1" i="1" u="none" spc="-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200" b="1" i="1" u="none" dirty="0">
                <a:solidFill>
                  <a:srgbClr val="000000"/>
                </a:solidFill>
                <a:latin typeface="Cambria"/>
                <a:cs typeface="Cambria"/>
              </a:rPr>
              <a:t>part</a:t>
            </a:r>
            <a:r>
              <a:rPr sz="3200" b="1" i="1" u="none" spc="-55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200" b="1" i="1" u="none" dirty="0">
                <a:solidFill>
                  <a:srgbClr val="000000"/>
                </a:solidFill>
                <a:latin typeface="Cambria"/>
                <a:cs typeface="Cambria"/>
              </a:rPr>
              <a:t>of</a:t>
            </a:r>
            <a:r>
              <a:rPr sz="3200" b="1" i="1" u="none" spc="-6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200" b="1" i="1" u="none" spc="-25" dirty="0">
                <a:solidFill>
                  <a:srgbClr val="000000"/>
                </a:solidFill>
                <a:latin typeface="Cambria"/>
                <a:cs typeface="Cambria"/>
              </a:rPr>
              <a:t>2</a:t>
            </a:r>
            <a:r>
              <a:rPr sz="3150" b="1" i="1" u="none" spc="-37" baseline="25132" dirty="0">
                <a:solidFill>
                  <a:srgbClr val="000000"/>
                </a:solidFill>
                <a:latin typeface="Cambria"/>
                <a:cs typeface="Cambria"/>
              </a:rPr>
              <a:t>nd </a:t>
            </a:r>
            <a:r>
              <a:rPr sz="3200" b="1" i="1" u="none" spc="-10" dirty="0">
                <a:solidFill>
                  <a:srgbClr val="000000"/>
                </a:solidFill>
                <a:latin typeface="Cambria"/>
                <a:cs typeface="Cambria"/>
              </a:rPr>
              <a:t>theorem,</a:t>
            </a:r>
            <a:r>
              <a:rPr sz="3200" b="1" i="1" u="none" spc="-110" dirty="0">
                <a:solidFill>
                  <a:srgbClr val="000000"/>
                </a:solidFill>
                <a:latin typeface="Cambria"/>
                <a:cs typeface="Cambria"/>
              </a:rPr>
              <a:t> </a:t>
            </a:r>
            <a:r>
              <a:rPr sz="3200" b="1" i="1" u="none" spc="-10" dirty="0">
                <a:solidFill>
                  <a:srgbClr val="000000"/>
                </a:solidFill>
                <a:latin typeface="Cambria"/>
                <a:cs typeface="Cambria"/>
              </a:rPr>
              <a:t>i.e.,</a:t>
            </a:r>
            <a:endParaRPr sz="3200">
              <a:latin typeface="Cambria"/>
              <a:cs typeface="Cambria"/>
            </a:endParaRPr>
          </a:p>
          <a:p>
            <a:pPr marL="2938145">
              <a:lnSpc>
                <a:spcPts val="3829"/>
              </a:lnSpc>
            </a:pPr>
            <a:r>
              <a:rPr sz="3200" b="1" u="none" spc="-10" dirty="0">
                <a:solidFill>
                  <a:srgbClr val="000000"/>
                </a:solidFill>
                <a:latin typeface="Cambria"/>
                <a:cs typeface="Cambria"/>
              </a:rPr>
              <a:t>XY.(X’+Y’)=0</a:t>
            </a:r>
            <a:endParaRPr sz="32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2053" y="5129832"/>
            <a:ext cx="5871210" cy="1241425"/>
          </a:xfrm>
          <a:prstGeom prst="rect">
            <a:avLst/>
          </a:prstGeom>
        </p:spPr>
        <p:txBody>
          <a:bodyPr vert="horz" wrap="square" lIns="0" tIns="193675" rIns="0" bIns="0" rtlCol="0">
            <a:spAutoFit/>
          </a:bodyPr>
          <a:lstStyle/>
          <a:p>
            <a:pPr marL="1698625">
              <a:lnSpc>
                <a:spcPct val="100000"/>
              </a:lnSpc>
              <a:spcBef>
                <a:spcPts val="1525"/>
              </a:spcBef>
            </a:pPr>
            <a:r>
              <a:rPr sz="28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Hence</a:t>
            </a:r>
            <a:r>
              <a:rPr sz="2800" b="1" i="1" u="sng" spc="-1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Second</a:t>
            </a:r>
            <a:r>
              <a:rPr sz="2800" b="1" i="1" u="sng" spc="-9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Part</a:t>
            </a:r>
            <a:r>
              <a:rPr sz="2800" b="1" i="1" u="sng" spc="-9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mbria"/>
                <a:cs typeface="Cambria"/>
              </a:rPr>
              <a:t>Proved</a:t>
            </a:r>
            <a:endParaRPr sz="2800">
              <a:latin typeface="Cambria"/>
              <a:cs typeface="Cambria"/>
            </a:endParaRPr>
          </a:p>
          <a:p>
            <a:pPr marL="38100">
              <a:lnSpc>
                <a:spcPct val="100000"/>
              </a:lnSpc>
              <a:spcBef>
                <a:spcPts val="1430"/>
              </a:spcBef>
            </a:pPr>
            <a:r>
              <a:rPr sz="2800" spc="65" dirty="0">
                <a:latin typeface="Cambria"/>
                <a:cs typeface="Cambria"/>
              </a:rPr>
              <a:t>Thus,</a:t>
            </a:r>
            <a:r>
              <a:rPr sz="2800" spc="75" dirty="0">
                <a:latin typeface="Cambria"/>
                <a:cs typeface="Cambria"/>
              </a:rPr>
              <a:t> </a:t>
            </a:r>
            <a:r>
              <a:rPr sz="2800" spc="95" dirty="0">
                <a:latin typeface="Cambria"/>
                <a:cs typeface="Cambria"/>
              </a:rPr>
              <a:t>De-</a:t>
            </a:r>
            <a:r>
              <a:rPr sz="2800" spc="80" dirty="0">
                <a:latin typeface="Cambria"/>
                <a:cs typeface="Cambria"/>
              </a:rPr>
              <a:t>Morgan’s</a:t>
            </a:r>
            <a:r>
              <a:rPr sz="2800" spc="90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2</a:t>
            </a:r>
            <a:r>
              <a:rPr sz="2775" baseline="25525" dirty="0">
                <a:latin typeface="Cambria"/>
                <a:cs typeface="Cambria"/>
              </a:rPr>
              <a:t>nd</a:t>
            </a:r>
            <a:r>
              <a:rPr sz="2775" spc="434" baseline="25525" dirty="0">
                <a:latin typeface="Cambria"/>
                <a:cs typeface="Cambria"/>
              </a:rPr>
              <a:t> </a:t>
            </a:r>
            <a:r>
              <a:rPr sz="2800" spc="130" dirty="0">
                <a:latin typeface="Cambria"/>
                <a:cs typeface="Cambria"/>
              </a:rPr>
              <a:t>Law</a:t>
            </a:r>
            <a:r>
              <a:rPr sz="2800" spc="105" dirty="0">
                <a:latin typeface="Cambria"/>
                <a:cs typeface="Cambria"/>
              </a:rPr>
              <a:t> </a:t>
            </a:r>
            <a:r>
              <a:rPr sz="2800" spc="45" dirty="0">
                <a:latin typeface="Cambria"/>
                <a:cs typeface="Cambria"/>
              </a:rPr>
              <a:t>proved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450457" y="5919508"/>
            <a:ext cx="18211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75" dirty="0">
                <a:latin typeface="Arial"/>
                <a:cs typeface="Arial"/>
              </a:rPr>
              <a:t>(XY)’=X’+Y’</a:t>
            </a:r>
            <a:endParaRPr sz="2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65498" y="1982277"/>
            <a:ext cx="5097145" cy="2668905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>
              <a:lnSpc>
                <a:spcPct val="125600"/>
              </a:lnSpc>
              <a:spcBef>
                <a:spcPts val="380"/>
              </a:spcBef>
              <a:tabLst>
                <a:tab pos="2502535" algn="l"/>
                <a:tab pos="3381375" algn="l"/>
              </a:tabLst>
            </a:pPr>
            <a:r>
              <a:rPr sz="2800" u="sng" spc="-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(Distributive</a:t>
            </a:r>
            <a:r>
              <a:rPr sz="2800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Law):</a:t>
            </a:r>
            <a:r>
              <a:rPr sz="2800" spc="-400" dirty="0">
                <a:latin typeface="Times New Roman"/>
                <a:cs typeface="Times New Roman"/>
              </a:rPr>
              <a:t> </a:t>
            </a:r>
            <a:r>
              <a:rPr sz="2800" spc="-80" dirty="0">
                <a:latin typeface="Times New Roman"/>
                <a:cs typeface="Times New Roman"/>
              </a:rPr>
              <a:t>A+B).C=A.C+A.B </a:t>
            </a:r>
            <a:r>
              <a:rPr sz="2800" u="sng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(Associative</a:t>
            </a:r>
            <a:r>
              <a:rPr sz="28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Law):</a:t>
            </a:r>
            <a:r>
              <a:rPr sz="2800" dirty="0">
                <a:latin typeface="Times New Roman"/>
                <a:cs typeface="Times New Roman"/>
              </a:rPr>
              <a:t>	</a:t>
            </a:r>
            <a:r>
              <a:rPr sz="2800" spc="5" dirty="0">
                <a:latin typeface="Times New Roman"/>
                <a:cs typeface="Times New Roman"/>
              </a:rPr>
              <a:t>X.Y=</a:t>
            </a:r>
            <a:r>
              <a:rPr sz="2800" spc="-515" dirty="0">
                <a:latin typeface="Times New Roman"/>
                <a:cs typeface="Times New Roman"/>
              </a:rPr>
              <a:t>Y</a:t>
            </a:r>
            <a:r>
              <a:rPr sz="2800" dirty="0">
                <a:latin typeface="Times New Roman"/>
                <a:cs typeface="Times New Roman"/>
              </a:rPr>
              <a:t>.</a:t>
            </a:r>
            <a:r>
              <a:rPr sz="2800" spc="-5" dirty="0">
                <a:latin typeface="Times New Roman"/>
                <a:cs typeface="Times New Roman"/>
              </a:rPr>
              <a:t>X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u="sng" spc="-1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(Complementarity</a:t>
            </a:r>
            <a:r>
              <a:rPr sz="28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Law):</a:t>
            </a:r>
            <a:r>
              <a:rPr sz="28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</a:t>
            </a:r>
            <a:r>
              <a:rPr sz="2800" dirty="0">
                <a:latin typeface="Times New Roman"/>
                <a:cs typeface="Times New Roman"/>
              </a:rPr>
              <a:t> X.X’=0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8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(Properties</a:t>
            </a:r>
            <a:r>
              <a:rPr sz="28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8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r>
              <a:rPr sz="28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28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1)</a:t>
            </a:r>
            <a:endParaRPr sz="2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2800" u="sng" spc="-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(Properties</a:t>
            </a:r>
            <a:r>
              <a:rPr sz="2800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of</a:t>
            </a:r>
            <a:r>
              <a:rPr sz="2800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0</a:t>
            </a:r>
            <a:r>
              <a:rPr sz="2800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1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and</a:t>
            </a:r>
            <a:r>
              <a:rPr sz="2800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1)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7937" y="0"/>
            <a:ext cx="8656955" cy="1558290"/>
            <a:chOff x="207937" y="0"/>
            <a:chExt cx="8656955" cy="1558290"/>
          </a:xfrm>
        </p:grpSpPr>
        <p:sp>
          <p:nvSpPr>
            <p:cNvPr id="3" name="object 3"/>
            <p:cNvSpPr/>
            <p:nvPr/>
          </p:nvSpPr>
          <p:spPr>
            <a:xfrm>
              <a:off x="214287" y="0"/>
              <a:ext cx="8644255" cy="965200"/>
            </a:xfrm>
            <a:custGeom>
              <a:avLst/>
              <a:gdLst/>
              <a:ahLst/>
              <a:cxnLst/>
              <a:rect l="l" t="t" r="r" b="b"/>
              <a:pathLst>
                <a:path w="8644255" h="965200">
                  <a:moveTo>
                    <a:pt x="8644001" y="0"/>
                  </a:moveTo>
                  <a:lnTo>
                    <a:pt x="0" y="0"/>
                  </a:lnTo>
                  <a:lnTo>
                    <a:pt x="0" y="965073"/>
                  </a:lnTo>
                  <a:lnTo>
                    <a:pt x="8644001" y="965073"/>
                  </a:lnTo>
                  <a:lnTo>
                    <a:pt x="86440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0864" y="0"/>
              <a:ext cx="4439412" cy="97840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14287" y="857250"/>
              <a:ext cx="8644255" cy="701040"/>
            </a:xfrm>
            <a:custGeom>
              <a:avLst/>
              <a:gdLst/>
              <a:ahLst/>
              <a:cxnLst/>
              <a:rect l="l" t="t" r="r" b="b"/>
              <a:pathLst>
                <a:path w="8644255" h="701040">
                  <a:moveTo>
                    <a:pt x="8644001" y="0"/>
                  </a:moveTo>
                  <a:lnTo>
                    <a:pt x="0" y="0"/>
                  </a:lnTo>
                  <a:lnTo>
                    <a:pt x="0" y="701039"/>
                  </a:lnTo>
                  <a:lnTo>
                    <a:pt x="8644001" y="701039"/>
                  </a:lnTo>
                  <a:lnTo>
                    <a:pt x="86440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7937" y="857250"/>
              <a:ext cx="8656955" cy="0"/>
            </a:xfrm>
            <a:custGeom>
              <a:avLst/>
              <a:gdLst/>
              <a:ahLst/>
              <a:cxnLst/>
              <a:rect l="l" t="t" r="r" b="b"/>
              <a:pathLst>
                <a:path w="8656955">
                  <a:moveTo>
                    <a:pt x="0" y="0"/>
                  </a:moveTo>
                  <a:lnTo>
                    <a:pt x="8656662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07937" y="-6350"/>
          <a:ext cx="8642984" cy="6766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2185"/>
                <a:gridCol w="3572510"/>
                <a:gridCol w="4098289"/>
              </a:tblGrid>
              <a:tr h="155765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250"/>
                        </a:spcBef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4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Boolean</a:t>
                      </a:r>
                      <a:r>
                        <a:rPr sz="4000" b="1" spc="-1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4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Algebra</a:t>
                      </a:r>
                      <a:r>
                        <a:rPr sz="4000" b="1" spc="-1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4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Rules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285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79120">
                <a:tc>
                  <a:txBody>
                    <a:bodyPr/>
                    <a:lstStyle/>
                    <a:p>
                      <a:pPr marR="2413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spc="-25" dirty="0">
                          <a:latin typeface="Calibri"/>
                          <a:cs typeface="Calibri"/>
                        </a:rPr>
                        <a:t>1.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spc="-10" dirty="0">
                          <a:latin typeface="Calibri"/>
                          <a:cs typeface="Calibri"/>
                        </a:rPr>
                        <a:t>0+X=X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Properties</a:t>
                      </a:r>
                      <a:r>
                        <a:rPr sz="32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3200" spc="-50" dirty="0">
                          <a:latin typeface="Calibri"/>
                          <a:cs typeface="Calibri"/>
                        </a:rPr>
                        <a:t> 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578485">
                <a:tc>
                  <a:txBody>
                    <a:bodyPr/>
                    <a:lstStyle/>
                    <a:p>
                      <a:pPr marR="24130"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spc="-25" dirty="0">
                          <a:latin typeface="Calibri"/>
                          <a:cs typeface="Calibri"/>
                        </a:rPr>
                        <a:t>2.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1322705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3200" spc="-10" dirty="0">
                          <a:latin typeface="Calibri"/>
                          <a:cs typeface="Calibri"/>
                        </a:rPr>
                        <a:t>0.X=0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03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R="2413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25" dirty="0">
                          <a:latin typeface="Calibri"/>
                          <a:cs typeface="Calibri"/>
                        </a:rPr>
                        <a:t>3.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DEBE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10" dirty="0">
                          <a:latin typeface="Calibri"/>
                          <a:cs typeface="Calibri"/>
                        </a:rPr>
                        <a:t>1+X=1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DEBE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10" dirty="0">
                          <a:latin typeface="Calibri"/>
                          <a:cs typeface="Calibri"/>
                        </a:rPr>
                        <a:t>Properties</a:t>
                      </a:r>
                      <a:r>
                        <a:rPr sz="32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32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50" dirty="0">
                          <a:latin typeface="Calibri"/>
                          <a:cs typeface="Calibri"/>
                        </a:rPr>
                        <a:t>1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DEBE0"/>
                    </a:solidFill>
                  </a:tcPr>
                </a:tc>
              </a:tr>
              <a:tr h="578485">
                <a:tc>
                  <a:txBody>
                    <a:bodyPr/>
                    <a:lstStyle/>
                    <a:p>
                      <a:pPr marR="2413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25" dirty="0">
                          <a:latin typeface="Calibri"/>
                          <a:cs typeface="Calibri"/>
                        </a:rPr>
                        <a:t>4.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DEBE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10" dirty="0">
                          <a:latin typeface="Calibri"/>
                          <a:cs typeface="Calibri"/>
                        </a:rPr>
                        <a:t>1.X=X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DEB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DEBE0"/>
                    </a:solidFill>
                  </a:tcPr>
                </a:tc>
              </a:tr>
              <a:tr h="578485">
                <a:tc>
                  <a:txBody>
                    <a:bodyPr/>
                    <a:lstStyle/>
                    <a:p>
                      <a:pPr marR="2413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25" dirty="0">
                          <a:latin typeface="Calibri"/>
                          <a:cs typeface="Calibri"/>
                        </a:rPr>
                        <a:t>5.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10" dirty="0">
                          <a:latin typeface="Calibri"/>
                          <a:cs typeface="Calibri"/>
                        </a:rPr>
                        <a:t>X+X=X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dirty="0">
                          <a:latin typeface="Calibri"/>
                          <a:cs typeface="Calibri"/>
                        </a:rPr>
                        <a:t>Indempotence</a:t>
                      </a:r>
                      <a:r>
                        <a:rPr sz="3200" spc="-1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25" dirty="0">
                          <a:latin typeface="Calibri"/>
                          <a:cs typeface="Calibri"/>
                        </a:rPr>
                        <a:t>Law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R="2413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25" dirty="0">
                          <a:latin typeface="Calibri"/>
                          <a:cs typeface="Calibri"/>
                        </a:rPr>
                        <a:t>6.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10" dirty="0">
                          <a:latin typeface="Calibri"/>
                          <a:cs typeface="Calibri"/>
                        </a:rPr>
                        <a:t>X.X=X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CE6F1"/>
                    </a:solidFill>
                  </a:tcPr>
                </a:tc>
              </a:tr>
              <a:tr h="578485">
                <a:tc>
                  <a:txBody>
                    <a:bodyPr/>
                    <a:lstStyle/>
                    <a:p>
                      <a:pPr marR="2413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25" dirty="0">
                          <a:latin typeface="Calibri"/>
                          <a:cs typeface="Calibri"/>
                        </a:rPr>
                        <a:t>7.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10" dirty="0">
                          <a:latin typeface="Calibri"/>
                          <a:cs typeface="Calibri"/>
                        </a:rPr>
                        <a:t>(X’)’=X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10" dirty="0">
                          <a:latin typeface="Calibri"/>
                          <a:cs typeface="Calibri"/>
                        </a:rPr>
                        <a:t>Involution</a:t>
                      </a:r>
                      <a:r>
                        <a:rPr sz="3200" spc="-1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25" dirty="0">
                          <a:latin typeface="Calibri"/>
                          <a:cs typeface="Calibri"/>
                        </a:rPr>
                        <a:t>Law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6E3BC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R="2413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25" dirty="0">
                          <a:latin typeface="Calibri"/>
                          <a:cs typeface="Calibri"/>
                        </a:rPr>
                        <a:t>8.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10" dirty="0">
                          <a:latin typeface="Calibri"/>
                          <a:cs typeface="Calibri"/>
                        </a:rPr>
                        <a:t>X+X’=1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10" dirty="0">
                          <a:latin typeface="Calibri"/>
                          <a:cs typeface="Calibri"/>
                        </a:rPr>
                        <a:t>Complementarity</a:t>
                      </a:r>
                      <a:r>
                        <a:rPr sz="3200" spc="-1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3200" spc="-25" dirty="0">
                          <a:latin typeface="Calibri"/>
                          <a:cs typeface="Calibri"/>
                        </a:rPr>
                        <a:t>Law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578485">
                <a:tc>
                  <a:txBody>
                    <a:bodyPr/>
                    <a:lstStyle/>
                    <a:p>
                      <a:pPr marR="24130"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25" dirty="0">
                          <a:latin typeface="Calibri"/>
                          <a:cs typeface="Calibri"/>
                        </a:rPr>
                        <a:t>9.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spc="-10" dirty="0">
                          <a:latin typeface="Calibri"/>
                          <a:cs typeface="Calibri"/>
                        </a:rPr>
                        <a:t>X.X’=0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09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3736" y="251459"/>
            <a:ext cx="8929116" cy="90525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64451" y="404024"/>
            <a:ext cx="45180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u="none" dirty="0">
                <a:solidFill>
                  <a:srgbClr val="C00000"/>
                </a:solidFill>
                <a:latin typeface="Comic Sans MS"/>
                <a:cs typeface="Comic Sans MS"/>
              </a:rPr>
              <a:t>LOGICAL</a:t>
            </a:r>
            <a:r>
              <a:rPr sz="3200" b="1" u="none" spc="-10" dirty="0">
                <a:solidFill>
                  <a:srgbClr val="C00000"/>
                </a:solidFill>
                <a:latin typeface="Comic Sans MS"/>
                <a:cs typeface="Comic Sans MS"/>
              </a:rPr>
              <a:t> OPERATORS</a:t>
            </a:r>
            <a:endParaRPr sz="3200">
              <a:latin typeface="Comic Sans MS"/>
              <a:cs typeface="Comic Sans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148" y="2679192"/>
            <a:ext cx="9079992" cy="97383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148" y="4430267"/>
            <a:ext cx="9079992" cy="97383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64451" y="1075842"/>
            <a:ext cx="8542655" cy="5404485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358140" marR="85725" indent="-227965">
              <a:lnSpc>
                <a:spcPts val="2200"/>
              </a:lnSpc>
              <a:spcBef>
                <a:spcPts val="334"/>
              </a:spcBef>
              <a:buChar char="•"/>
              <a:tabLst>
                <a:tab pos="360045" algn="l"/>
              </a:tabLst>
            </a:pPr>
            <a:r>
              <a:rPr sz="2000" dirty="0">
                <a:latin typeface="Calibri"/>
                <a:cs typeface="Calibri"/>
              </a:rPr>
              <a:t>Boolean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algebra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also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deals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with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functions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which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have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their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values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set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{0, 	</a:t>
            </a:r>
            <a:r>
              <a:rPr sz="2000" dirty="0">
                <a:latin typeface="Calibri"/>
                <a:cs typeface="Calibri"/>
              </a:rPr>
              <a:t>1}.</a:t>
            </a:r>
            <a:r>
              <a:rPr sz="2000" spc="3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basic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operations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Boolean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algebra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follows:</a:t>
            </a:r>
            <a:endParaRPr sz="2000">
              <a:latin typeface="Calibri"/>
              <a:cs typeface="Calibri"/>
            </a:endParaRPr>
          </a:p>
          <a:p>
            <a:pPr marL="358775" indent="-227965">
              <a:lnSpc>
                <a:spcPct val="100000"/>
              </a:lnSpc>
              <a:spcBef>
                <a:spcPts val="234"/>
              </a:spcBef>
              <a:buFont typeface="Calibri"/>
              <a:buChar char="•"/>
              <a:tabLst>
                <a:tab pos="358775" algn="l"/>
              </a:tabLst>
            </a:pPr>
            <a:r>
              <a:rPr sz="2000" b="1" spc="-10" dirty="0">
                <a:latin typeface="Calibri"/>
                <a:cs typeface="Calibri"/>
              </a:rPr>
              <a:t>Conjunction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AND </a:t>
            </a:r>
            <a:r>
              <a:rPr sz="2000" b="1" spc="-10" dirty="0">
                <a:latin typeface="Calibri"/>
                <a:cs typeface="Calibri"/>
              </a:rPr>
              <a:t>operation)</a:t>
            </a:r>
            <a:endParaRPr sz="2000">
              <a:latin typeface="Calibri"/>
              <a:cs typeface="Calibri"/>
            </a:endParaRPr>
          </a:p>
          <a:p>
            <a:pPr marL="358775" indent="-227965">
              <a:lnSpc>
                <a:spcPct val="100000"/>
              </a:lnSpc>
              <a:spcBef>
                <a:spcPts val="290"/>
              </a:spcBef>
              <a:buFont typeface="Calibri"/>
              <a:buChar char="•"/>
              <a:tabLst>
                <a:tab pos="358775" algn="l"/>
              </a:tabLst>
            </a:pPr>
            <a:r>
              <a:rPr sz="2000" b="1" dirty="0">
                <a:latin typeface="Calibri"/>
                <a:cs typeface="Calibri"/>
              </a:rPr>
              <a:t>Disjunction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operation)</a:t>
            </a:r>
            <a:endParaRPr sz="2000">
              <a:latin typeface="Calibri"/>
              <a:cs typeface="Calibri"/>
            </a:endParaRPr>
          </a:p>
          <a:p>
            <a:pPr marL="358775" indent="-227965">
              <a:lnSpc>
                <a:spcPct val="100000"/>
              </a:lnSpc>
              <a:spcBef>
                <a:spcPts val="295"/>
              </a:spcBef>
              <a:buFont typeface="Calibri"/>
              <a:buChar char="•"/>
              <a:tabLst>
                <a:tab pos="358775" algn="l"/>
              </a:tabLst>
            </a:pPr>
            <a:r>
              <a:rPr sz="2000" b="1" spc="-10" dirty="0">
                <a:latin typeface="Calibri"/>
                <a:cs typeface="Calibri"/>
              </a:rPr>
              <a:t>Negation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(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Not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operation)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570"/>
              </a:spcBef>
            </a:pP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TRUTH</a:t>
            </a:r>
            <a:r>
              <a:rPr sz="3200" b="1" spc="-16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Comic Sans MS"/>
                <a:cs typeface="Comic Sans MS"/>
              </a:rPr>
              <a:t>TABLE:</a:t>
            </a:r>
            <a:endParaRPr sz="3200">
              <a:latin typeface="Comic Sans MS"/>
              <a:cs typeface="Comic Sans MS"/>
            </a:endParaRPr>
          </a:p>
          <a:p>
            <a:pPr marL="358140" marR="5080" indent="-227965">
              <a:lnSpc>
                <a:spcPts val="2200"/>
              </a:lnSpc>
              <a:spcBef>
                <a:spcPts val="1685"/>
              </a:spcBef>
              <a:buChar char="•"/>
              <a:tabLst>
                <a:tab pos="360045" algn="l"/>
              </a:tabLst>
            </a:pPr>
            <a:r>
              <a:rPr sz="2000" dirty="0">
                <a:latin typeface="Calibri"/>
                <a:cs typeface="Calibri"/>
              </a:rPr>
              <a:t>A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Truth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Table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table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which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represents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all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possible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input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combinations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25" dirty="0">
                <a:latin typeface="Calibri"/>
                <a:cs typeface="Calibri"/>
              </a:rPr>
              <a:t>of 	</a:t>
            </a:r>
            <a:r>
              <a:rPr sz="2000" b="1" dirty="0">
                <a:latin typeface="Calibri"/>
                <a:cs typeface="Calibri"/>
              </a:rPr>
              <a:t>logical</a:t>
            </a:r>
            <a:r>
              <a:rPr sz="2000" b="1" spc="-6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variables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along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with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all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possible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results/output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given 	combinations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of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values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670"/>
              </a:spcBef>
            </a:pPr>
            <a:r>
              <a:rPr sz="3200" b="1" dirty="0">
                <a:solidFill>
                  <a:srgbClr val="C00000"/>
                </a:solidFill>
                <a:latin typeface="Comic Sans MS"/>
                <a:cs typeface="Comic Sans MS"/>
              </a:rPr>
              <a:t>LOGIC</a:t>
            </a:r>
            <a:r>
              <a:rPr sz="3200" b="1" spc="-10" dirty="0">
                <a:solidFill>
                  <a:srgbClr val="C00000"/>
                </a:solidFill>
                <a:latin typeface="Comic Sans MS"/>
                <a:cs typeface="Comic Sans MS"/>
              </a:rPr>
              <a:t> GATES:</a:t>
            </a:r>
            <a:endParaRPr sz="3200">
              <a:latin typeface="Comic Sans MS"/>
              <a:cs typeface="Comic Sans MS"/>
            </a:endParaRPr>
          </a:p>
          <a:p>
            <a:pPr marL="358775" indent="-227965">
              <a:lnSpc>
                <a:spcPts val="2295"/>
              </a:lnSpc>
              <a:spcBef>
                <a:spcPts val="1505"/>
              </a:spcBef>
              <a:buFont typeface="Calibri"/>
              <a:buChar char="•"/>
              <a:tabLst>
                <a:tab pos="358775" algn="l"/>
              </a:tabLst>
            </a:pPr>
            <a:r>
              <a:rPr sz="2000" b="1" dirty="0">
                <a:latin typeface="Calibri"/>
                <a:cs typeface="Calibri"/>
              </a:rPr>
              <a:t>Logic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gates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basic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building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blocks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any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digital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system.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It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6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an</a:t>
            </a:r>
            <a:endParaRPr sz="2000">
              <a:latin typeface="Calibri"/>
              <a:cs typeface="Calibri"/>
            </a:endParaRPr>
          </a:p>
          <a:p>
            <a:pPr marL="360045" marR="36830">
              <a:lnSpc>
                <a:spcPts val="2200"/>
              </a:lnSpc>
              <a:spcBef>
                <a:spcPts val="135"/>
              </a:spcBef>
            </a:pPr>
            <a:r>
              <a:rPr sz="2000" spc="-10" dirty="0">
                <a:latin typeface="Calibri"/>
                <a:cs typeface="Calibri"/>
              </a:rPr>
              <a:t>electronic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circuit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having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one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or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more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than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one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input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only</a:t>
            </a:r>
            <a:r>
              <a:rPr sz="2000" b="1" spc="-5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one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output</a:t>
            </a:r>
            <a:r>
              <a:rPr sz="2000" dirty="0">
                <a:latin typeface="Calibri"/>
                <a:cs typeface="Calibri"/>
              </a:rPr>
              <a:t>.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The </a:t>
            </a:r>
            <a:r>
              <a:rPr sz="2000" spc="-10" dirty="0">
                <a:latin typeface="Calibri"/>
                <a:cs typeface="Calibri"/>
              </a:rPr>
              <a:t>relationship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between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input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the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output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based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certain </a:t>
            </a:r>
            <a:r>
              <a:rPr sz="2000" b="1" spc="-10" dirty="0">
                <a:latin typeface="Calibri"/>
                <a:cs typeface="Calibri"/>
              </a:rPr>
              <a:t>logic</a:t>
            </a:r>
            <a:r>
              <a:rPr sz="2000" spc="-10" dirty="0"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  <a:p>
            <a:pPr marL="360045">
              <a:lnSpc>
                <a:spcPts val="2150"/>
              </a:lnSpc>
            </a:pPr>
            <a:r>
              <a:rPr sz="2000" dirty="0">
                <a:latin typeface="Calibri"/>
                <a:cs typeface="Calibri"/>
              </a:rPr>
              <a:t>Based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on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this,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logic</a:t>
            </a:r>
            <a:r>
              <a:rPr sz="2000" b="1" spc="-6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gates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are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named</a:t>
            </a:r>
            <a:r>
              <a:rPr sz="2000" spc="-5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AND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gate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OR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gate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NOT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gate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etc.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6562" y="0"/>
            <a:ext cx="8700135" cy="1415415"/>
            <a:chOff x="236562" y="0"/>
            <a:chExt cx="8700135" cy="1415415"/>
          </a:xfrm>
        </p:grpSpPr>
        <p:sp>
          <p:nvSpPr>
            <p:cNvPr id="3" name="object 3"/>
            <p:cNvSpPr/>
            <p:nvPr/>
          </p:nvSpPr>
          <p:spPr>
            <a:xfrm>
              <a:off x="285724" y="0"/>
              <a:ext cx="8644255" cy="965200"/>
            </a:xfrm>
            <a:custGeom>
              <a:avLst/>
              <a:gdLst/>
              <a:ahLst/>
              <a:cxnLst/>
              <a:rect l="l" t="t" r="r" b="b"/>
              <a:pathLst>
                <a:path w="8644255" h="965200">
                  <a:moveTo>
                    <a:pt x="8644001" y="0"/>
                  </a:moveTo>
                  <a:lnTo>
                    <a:pt x="0" y="0"/>
                  </a:lnTo>
                  <a:lnTo>
                    <a:pt x="0" y="965073"/>
                  </a:lnTo>
                  <a:lnTo>
                    <a:pt x="8644001" y="965073"/>
                  </a:lnTo>
                  <a:lnTo>
                    <a:pt x="86440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09444" y="0"/>
              <a:ext cx="4439411" cy="97840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242912" y="714375"/>
              <a:ext cx="8686800" cy="701040"/>
            </a:xfrm>
            <a:custGeom>
              <a:avLst/>
              <a:gdLst/>
              <a:ahLst/>
              <a:cxnLst/>
              <a:rect l="l" t="t" r="r" b="b"/>
              <a:pathLst>
                <a:path w="8686800" h="701040">
                  <a:moveTo>
                    <a:pt x="8686800" y="0"/>
                  </a:moveTo>
                  <a:lnTo>
                    <a:pt x="0" y="0"/>
                  </a:lnTo>
                  <a:lnTo>
                    <a:pt x="0" y="701039"/>
                  </a:lnTo>
                  <a:lnTo>
                    <a:pt x="8686800" y="701039"/>
                  </a:lnTo>
                  <a:lnTo>
                    <a:pt x="868680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36562" y="714375"/>
              <a:ext cx="8700135" cy="0"/>
            </a:xfrm>
            <a:custGeom>
              <a:avLst/>
              <a:gdLst/>
              <a:ahLst/>
              <a:cxnLst/>
              <a:rect l="l" t="t" r="r" b="b"/>
              <a:pathLst>
                <a:path w="8700135">
                  <a:moveTo>
                    <a:pt x="0" y="0"/>
                  </a:moveTo>
                  <a:lnTo>
                    <a:pt x="8699538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36562" y="-6350"/>
          <a:ext cx="8686800" cy="677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94435"/>
                <a:gridCol w="4063365"/>
                <a:gridCol w="3429000"/>
              </a:tblGrid>
              <a:tr h="1421765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4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Boolean</a:t>
                      </a:r>
                      <a:r>
                        <a:rPr sz="4000" b="1" spc="-1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4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Algebra</a:t>
                      </a:r>
                      <a:r>
                        <a:rPr sz="4000" b="1" spc="-1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4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Rules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806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600" b="1" spc="-25" dirty="0">
                          <a:latin typeface="Calibri"/>
                          <a:cs typeface="Calibri"/>
                        </a:rPr>
                        <a:t>10.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2600" b="1" spc="-10" dirty="0">
                          <a:latin typeface="Calibri"/>
                          <a:cs typeface="Calibri"/>
                        </a:rPr>
                        <a:t>X+Y=Y+X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184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7DEE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79425">
                        <a:lnSpc>
                          <a:spcPct val="100000"/>
                        </a:lnSpc>
                        <a:spcBef>
                          <a:spcPts val="2060"/>
                        </a:spcBef>
                      </a:pPr>
                      <a:r>
                        <a:rPr sz="2600" b="1" spc="-10" dirty="0">
                          <a:latin typeface="Calibri"/>
                          <a:cs typeface="Calibri"/>
                        </a:rPr>
                        <a:t>Commutative</a:t>
                      </a:r>
                      <a:r>
                        <a:rPr sz="2600" b="1" spc="-1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00" b="1" spc="-25" dirty="0">
                          <a:latin typeface="Calibri"/>
                          <a:cs typeface="Calibri"/>
                        </a:rPr>
                        <a:t>Law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61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7DEE8"/>
                    </a:solidFill>
                  </a:tcPr>
                </a:tc>
              </a:tr>
              <a:tr h="4870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b="1" spc="-25" dirty="0">
                          <a:latin typeface="Calibri"/>
                          <a:cs typeface="Calibri"/>
                        </a:rPr>
                        <a:t>11.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7DE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b="1" spc="-10" dirty="0">
                          <a:latin typeface="Calibri"/>
                          <a:cs typeface="Calibri"/>
                        </a:rPr>
                        <a:t>X.Y=Y.X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7DE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61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B7DEE8"/>
                    </a:solidFill>
                  </a:tcPr>
                </a:tc>
              </a:tr>
              <a:tr h="4870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b="1" spc="-25" dirty="0">
                          <a:latin typeface="Calibri"/>
                          <a:cs typeface="Calibri"/>
                        </a:rPr>
                        <a:t>12.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b="1" spc="-10" dirty="0">
                          <a:latin typeface="Calibri"/>
                          <a:cs typeface="Calibri"/>
                        </a:rPr>
                        <a:t>X+(Y+Z)=(X+Y)+Z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38810">
                        <a:lnSpc>
                          <a:spcPct val="100000"/>
                        </a:lnSpc>
                        <a:spcBef>
                          <a:spcPts val="2115"/>
                        </a:spcBef>
                      </a:pPr>
                      <a:r>
                        <a:rPr sz="2600" b="1" spc="-10" dirty="0">
                          <a:latin typeface="Calibri"/>
                          <a:cs typeface="Calibri"/>
                        </a:rPr>
                        <a:t>Associative</a:t>
                      </a:r>
                      <a:r>
                        <a:rPr sz="26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00" b="1" spc="-25" dirty="0">
                          <a:latin typeface="Calibri"/>
                          <a:cs typeface="Calibri"/>
                        </a:rPr>
                        <a:t>Law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686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b="1" spc="-25" dirty="0">
                          <a:latin typeface="Calibri"/>
                          <a:cs typeface="Calibri"/>
                        </a:rPr>
                        <a:t>13.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b="1" spc="-10" dirty="0">
                          <a:latin typeface="Calibri"/>
                          <a:cs typeface="Calibri"/>
                        </a:rPr>
                        <a:t>(X.Y).Z=X.(Y.Z)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686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4B3D6"/>
                    </a:solidFill>
                  </a:tcPr>
                </a:tc>
              </a:tr>
              <a:tr h="4870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b="1" spc="-25" dirty="0">
                          <a:latin typeface="Calibri"/>
                          <a:cs typeface="Calibri"/>
                        </a:rPr>
                        <a:t>14.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6B8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b="1" spc="-10" dirty="0">
                          <a:latin typeface="Calibri"/>
                          <a:cs typeface="Calibri"/>
                        </a:rPr>
                        <a:t>X(Y+Z)=XY+XZ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6B8B8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05155">
                        <a:lnSpc>
                          <a:spcPct val="100000"/>
                        </a:lnSpc>
                        <a:spcBef>
                          <a:spcPts val="2115"/>
                        </a:spcBef>
                      </a:pPr>
                      <a:r>
                        <a:rPr sz="2600" b="1" spc="-10" dirty="0">
                          <a:latin typeface="Calibri"/>
                          <a:cs typeface="Calibri"/>
                        </a:rPr>
                        <a:t>Distributive</a:t>
                      </a:r>
                      <a:r>
                        <a:rPr sz="2600" b="1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00" b="1" spc="-25" dirty="0">
                          <a:latin typeface="Calibri"/>
                          <a:cs typeface="Calibri"/>
                        </a:rPr>
                        <a:t>Law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686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6B8B8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600" b="1" spc="-25" dirty="0">
                          <a:latin typeface="Calibri"/>
                          <a:cs typeface="Calibri"/>
                        </a:rPr>
                        <a:t>15.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6B8B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600" b="1" spc="-10" dirty="0">
                          <a:latin typeface="Calibri"/>
                          <a:cs typeface="Calibri"/>
                        </a:rPr>
                        <a:t>X+YZ=(X+Y).(X+Z)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6B8B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686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6B8B8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b="1" spc="-25" dirty="0">
                          <a:latin typeface="Calibri"/>
                          <a:cs typeface="Calibri"/>
                        </a:rPr>
                        <a:t>16.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2600" b="1" spc="-10" dirty="0">
                          <a:latin typeface="Calibri"/>
                          <a:cs typeface="Calibri"/>
                        </a:rPr>
                        <a:t>X+XY=X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47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640080">
                        <a:lnSpc>
                          <a:spcPct val="100000"/>
                        </a:lnSpc>
                        <a:spcBef>
                          <a:spcPts val="2115"/>
                        </a:spcBef>
                      </a:pPr>
                      <a:r>
                        <a:rPr sz="2600" b="1" dirty="0">
                          <a:latin typeface="Calibri"/>
                          <a:cs typeface="Calibri"/>
                        </a:rPr>
                        <a:t>Absorption</a:t>
                      </a:r>
                      <a:r>
                        <a:rPr sz="2600" b="1" spc="-1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00" b="1" spc="-25" dirty="0">
                          <a:latin typeface="Calibri"/>
                          <a:cs typeface="Calibri"/>
                        </a:rPr>
                        <a:t>Law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686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600" b="1" spc="-25" dirty="0">
                          <a:latin typeface="Calibri"/>
                          <a:cs typeface="Calibri"/>
                        </a:rPr>
                        <a:t>17.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600" b="1" spc="-10" dirty="0">
                          <a:latin typeface="Calibri"/>
                          <a:cs typeface="Calibri"/>
                        </a:rPr>
                        <a:t>X(X+Y)=X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686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</a:tr>
              <a:tr h="4870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600" b="1" spc="-25" dirty="0">
                          <a:latin typeface="Calibri"/>
                          <a:cs typeface="Calibri"/>
                        </a:rPr>
                        <a:t>18.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9C09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600" b="1" spc="-10" dirty="0">
                          <a:latin typeface="Calibri"/>
                          <a:cs typeface="Calibri"/>
                        </a:rPr>
                        <a:t>X+X’Y=X+Y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9C090"/>
                    </a:solidFill>
                  </a:tcPr>
                </a:tc>
                <a:tc>
                  <a:txBody>
                    <a:bodyPr/>
                    <a:lstStyle/>
                    <a:p>
                      <a:pPr marL="210820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600" b="1" dirty="0">
                          <a:latin typeface="Calibri"/>
                          <a:cs typeface="Calibri"/>
                        </a:rPr>
                        <a:t>Third</a:t>
                      </a:r>
                      <a:r>
                        <a:rPr sz="2600" b="1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00" b="1" spc="-10" dirty="0">
                          <a:latin typeface="Calibri"/>
                          <a:cs typeface="Calibri"/>
                        </a:rPr>
                        <a:t>Distributive</a:t>
                      </a:r>
                      <a:r>
                        <a:rPr sz="2600" b="1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00" b="1" spc="-25" dirty="0">
                          <a:latin typeface="Calibri"/>
                          <a:cs typeface="Calibri"/>
                        </a:rPr>
                        <a:t>Law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9C090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600" b="1" spc="-25" dirty="0">
                          <a:latin typeface="Calibri"/>
                          <a:cs typeface="Calibri"/>
                        </a:rPr>
                        <a:t>19.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9C09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600" b="1" spc="-10" dirty="0">
                          <a:latin typeface="Calibri"/>
                          <a:cs typeface="Calibri"/>
                        </a:rPr>
                        <a:t>(X+Y)’=X’.Y’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9C09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48920">
                        <a:lnSpc>
                          <a:spcPct val="100000"/>
                        </a:lnSpc>
                        <a:spcBef>
                          <a:spcPts val="2120"/>
                        </a:spcBef>
                      </a:pPr>
                      <a:r>
                        <a:rPr sz="2600" b="1" spc="-30" dirty="0">
                          <a:latin typeface="Calibri"/>
                          <a:cs typeface="Calibri"/>
                        </a:rPr>
                        <a:t>Demorgan’s</a:t>
                      </a:r>
                      <a:r>
                        <a:rPr sz="26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600" b="1" spc="-10" dirty="0">
                          <a:latin typeface="Calibri"/>
                          <a:cs typeface="Calibri"/>
                        </a:rPr>
                        <a:t>Theorem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69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9C090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600" b="1" spc="-25" dirty="0">
                          <a:latin typeface="Calibri"/>
                          <a:cs typeface="Calibri"/>
                        </a:rPr>
                        <a:t>20.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9C09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</a:pPr>
                      <a:r>
                        <a:rPr sz="2600" b="1" spc="-10" dirty="0">
                          <a:latin typeface="Calibri"/>
                          <a:cs typeface="Calibri"/>
                        </a:rPr>
                        <a:t>(X.Y)’=X’+Y’</a:t>
                      </a:r>
                      <a:endParaRPr sz="2600">
                        <a:latin typeface="Calibri"/>
                        <a:cs typeface="Calibri"/>
                      </a:endParaRPr>
                    </a:p>
                  </a:txBody>
                  <a:tcPr marL="0" marR="0" marT="25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9C09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692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9C09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700"/>
            <a:ext cx="9169400" cy="6883400"/>
            <a:chOff x="-12700" y="-12700"/>
            <a:chExt cx="9169400" cy="6883400"/>
          </a:xfrm>
        </p:grpSpPr>
        <p:sp>
          <p:nvSpPr>
            <p:cNvPr id="3" name="object 3"/>
            <p:cNvSpPr/>
            <p:nvPr/>
          </p:nvSpPr>
          <p:spPr>
            <a:xfrm>
              <a:off x="1000099" y="500087"/>
              <a:ext cx="7286625" cy="6032500"/>
            </a:xfrm>
            <a:custGeom>
              <a:avLst/>
              <a:gdLst/>
              <a:ahLst/>
              <a:cxnLst/>
              <a:rect l="l" t="t" r="r" b="b"/>
              <a:pathLst>
                <a:path w="7286625" h="6032500">
                  <a:moveTo>
                    <a:pt x="7286625" y="0"/>
                  </a:moveTo>
                  <a:lnTo>
                    <a:pt x="0" y="0"/>
                  </a:lnTo>
                  <a:lnTo>
                    <a:pt x="0" y="6032373"/>
                  </a:lnTo>
                  <a:lnTo>
                    <a:pt x="7286625" y="6032373"/>
                  </a:lnTo>
                  <a:lnTo>
                    <a:pt x="72866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9495" y="333756"/>
              <a:ext cx="8193024" cy="597560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9750" y="-51980"/>
            <a:ext cx="27628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NAND</a:t>
            </a:r>
            <a:r>
              <a:rPr sz="4000" b="1" u="sng" spc="-2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4000" b="1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Gate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85913" y="2745739"/>
            <a:ext cx="3211195" cy="895350"/>
            <a:chOff x="885913" y="2745739"/>
            <a:chExt cx="3211195" cy="8953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09545" y="3071887"/>
              <a:ext cx="887155" cy="22973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242691" y="3078491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605" y="105667"/>
                  </a:moveTo>
                  <a:lnTo>
                    <a:pt x="666369" y="135370"/>
                  </a:lnTo>
                  <a:lnTo>
                    <a:pt x="660552" y="140257"/>
                  </a:lnTo>
                  <a:lnTo>
                    <a:pt x="657177" y="146752"/>
                  </a:lnTo>
                  <a:lnTo>
                    <a:pt x="656492" y="154033"/>
                  </a:lnTo>
                  <a:lnTo>
                    <a:pt x="658748" y="161278"/>
                  </a:lnTo>
                  <a:lnTo>
                    <a:pt x="663636" y="167074"/>
                  </a:lnTo>
                  <a:lnTo>
                    <a:pt x="670131" y="170406"/>
                  </a:lnTo>
                  <a:lnTo>
                    <a:pt x="677412" y="171047"/>
                  </a:lnTo>
                  <a:lnTo>
                    <a:pt x="684657" y="168771"/>
                  </a:lnTo>
                  <a:lnTo>
                    <a:pt x="796392" y="107557"/>
                  </a:lnTo>
                  <a:lnTo>
                    <a:pt x="791082" y="107557"/>
                  </a:lnTo>
                  <a:lnTo>
                    <a:pt x="720605" y="105667"/>
                  </a:lnTo>
                  <a:close/>
                </a:path>
                <a:path w="829310" h="171450">
                  <a:moveTo>
                    <a:pt x="753736" y="87523"/>
                  </a:moveTo>
                  <a:lnTo>
                    <a:pt x="720605" y="105667"/>
                  </a:lnTo>
                  <a:lnTo>
                    <a:pt x="791082" y="107557"/>
                  </a:lnTo>
                  <a:lnTo>
                    <a:pt x="791157" y="104763"/>
                  </a:lnTo>
                  <a:lnTo>
                    <a:pt x="781557" y="104763"/>
                  </a:lnTo>
                  <a:lnTo>
                    <a:pt x="753736" y="87523"/>
                  </a:lnTo>
                  <a:close/>
                </a:path>
                <a:path w="829310" h="171450">
                  <a:moveTo>
                    <a:pt x="682029" y="0"/>
                  </a:moveTo>
                  <a:lnTo>
                    <a:pt x="674719" y="273"/>
                  </a:lnTo>
                  <a:lnTo>
                    <a:pt x="668027" y="3262"/>
                  </a:lnTo>
                  <a:lnTo>
                    <a:pt x="662812" y="8751"/>
                  </a:lnTo>
                  <a:lnTo>
                    <a:pt x="660231" y="15876"/>
                  </a:lnTo>
                  <a:lnTo>
                    <a:pt x="660542" y="23181"/>
                  </a:lnTo>
                  <a:lnTo>
                    <a:pt x="663545" y="29843"/>
                  </a:lnTo>
                  <a:lnTo>
                    <a:pt x="669035" y="35040"/>
                  </a:lnTo>
                  <a:lnTo>
                    <a:pt x="721526" y="67565"/>
                  </a:lnTo>
                  <a:lnTo>
                    <a:pt x="792098" y="69457"/>
                  </a:lnTo>
                  <a:lnTo>
                    <a:pt x="791157" y="104763"/>
                  </a:lnTo>
                  <a:lnTo>
                    <a:pt x="791082" y="107557"/>
                  </a:lnTo>
                  <a:lnTo>
                    <a:pt x="796392" y="107557"/>
                  </a:lnTo>
                  <a:lnTo>
                    <a:pt x="829309" y="89523"/>
                  </a:lnTo>
                  <a:lnTo>
                    <a:pt x="689101" y="2655"/>
                  </a:lnTo>
                  <a:lnTo>
                    <a:pt x="682029" y="0"/>
                  </a:lnTo>
                  <a:close/>
                </a:path>
                <a:path w="829310" h="171450">
                  <a:moveTo>
                    <a:pt x="1015" y="48248"/>
                  </a:moveTo>
                  <a:lnTo>
                    <a:pt x="0" y="86348"/>
                  </a:lnTo>
                  <a:lnTo>
                    <a:pt x="720605" y="105667"/>
                  </a:lnTo>
                  <a:lnTo>
                    <a:pt x="753736" y="87523"/>
                  </a:lnTo>
                  <a:lnTo>
                    <a:pt x="721526" y="67565"/>
                  </a:lnTo>
                  <a:lnTo>
                    <a:pt x="1015" y="48248"/>
                  </a:lnTo>
                  <a:close/>
                </a:path>
                <a:path w="829310" h="171450">
                  <a:moveTo>
                    <a:pt x="782319" y="71870"/>
                  </a:moveTo>
                  <a:lnTo>
                    <a:pt x="753736" y="87523"/>
                  </a:lnTo>
                  <a:lnTo>
                    <a:pt x="781557" y="104763"/>
                  </a:lnTo>
                  <a:lnTo>
                    <a:pt x="782319" y="71870"/>
                  </a:lnTo>
                  <a:close/>
                </a:path>
                <a:path w="829310" h="171450">
                  <a:moveTo>
                    <a:pt x="792034" y="71870"/>
                  </a:moveTo>
                  <a:lnTo>
                    <a:pt x="782319" y="71870"/>
                  </a:lnTo>
                  <a:lnTo>
                    <a:pt x="781557" y="104763"/>
                  </a:lnTo>
                  <a:lnTo>
                    <a:pt x="791157" y="104763"/>
                  </a:lnTo>
                  <a:lnTo>
                    <a:pt x="792034" y="71870"/>
                  </a:lnTo>
                  <a:close/>
                </a:path>
                <a:path w="829310" h="171450">
                  <a:moveTo>
                    <a:pt x="721526" y="67565"/>
                  </a:moveTo>
                  <a:lnTo>
                    <a:pt x="753736" y="87523"/>
                  </a:lnTo>
                  <a:lnTo>
                    <a:pt x="782319" y="71870"/>
                  </a:lnTo>
                  <a:lnTo>
                    <a:pt x="792034" y="71870"/>
                  </a:lnTo>
                  <a:lnTo>
                    <a:pt x="792098" y="69457"/>
                  </a:lnTo>
                  <a:lnTo>
                    <a:pt x="721526" y="675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057400" y="2774314"/>
              <a:ext cx="1157605" cy="838200"/>
            </a:xfrm>
            <a:custGeom>
              <a:avLst/>
              <a:gdLst/>
              <a:ahLst/>
              <a:cxnLst/>
              <a:rect l="l" t="t" r="r" b="b"/>
              <a:pathLst>
                <a:path w="1157605" h="838200">
                  <a:moveTo>
                    <a:pt x="0" y="0"/>
                  </a:moveTo>
                  <a:lnTo>
                    <a:pt x="435737" y="0"/>
                  </a:lnTo>
                  <a:lnTo>
                    <a:pt x="483217" y="2460"/>
                  </a:lnTo>
                  <a:lnTo>
                    <a:pt x="529217" y="9669"/>
                  </a:lnTo>
                  <a:lnTo>
                    <a:pt x="573469" y="21372"/>
                  </a:lnTo>
                  <a:lnTo>
                    <a:pt x="615707" y="37312"/>
                  </a:lnTo>
                  <a:lnTo>
                    <a:pt x="655668" y="57234"/>
                  </a:lnTo>
                  <a:lnTo>
                    <a:pt x="693083" y="80881"/>
                  </a:lnTo>
                  <a:lnTo>
                    <a:pt x="727689" y="107998"/>
                  </a:lnTo>
                  <a:lnTo>
                    <a:pt x="759218" y="138327"/>
                  </a:lnTo>
                  <a:lnTo>
                    <a:pt x="787406" y="171614"/>
                  </a:lnTo>
                  <a:lnTo>
                    <a:pt x="811986" y="207602"/>
                  </a:lnTo>
                  <a:lnTo>
                    <a:pt x="832693" y="246035"/>
                  </a:lnTo>
                  <a:lnTo>
                    <a:pt x="849261" y="286658"/>
                  </a:lnTo>
                  <a:lnTo>
                    <a:pt x="861424" y="329213"/>
                  </a:lnTo>
                  <a:lnTo>
                    <a:pt x="868917" y="373446"/>
                  </a:lnTo>
                  <a:lnTo>
                    <a:pt x="871474" y="419100"/>
                  </a:lnTo>
                  <a:lnTo>
                    <a:pt x="868917" y="464775"/>
                  </a:lnTo>
                  <a:lnTo>
                    <a:pt x="861424" y="509024"/>
                  </a:lnTo>
                  <a:lnTo>
                    <a:pt x="849261" y="551590"/>
                  </a:lnTo>
                  <a:lnTo>
                    <a:pt x="832693" y="592218"/>
                  </a:lnTo>
                  <a:lnTo>
                    <a:pt x="811986" y="630653"/>
                  </a:lnTo>
                  <a:lnTo>
                    <a:pt x="787406" y="666640"/>
                  </a:lnTo>
                  <a:lnTo>
                    <a:pt x="759218" y="699922"/>
                  </a:lnTo>
                  <a:lnTo>
                    <a:pt x="727689" y="730246"/>
                  </a:lnTo>
                  <a:lnTo>
                    <a:pt x="693083" y="757354"/>
                  </a:lnTo>
                  <a:lnTo>
                    <a:pt x="655668" y="780993"/>
                  </a:lnTo>
                  <a:lnTo>
                    <a:pt x="615707" y="800906"/>
                  </a:lnTo>
                  <a:lnTo>
                    <a:pt x="573469" y="816839"/>
                  </a:lnTo>
                  <a:lnTo>
                    <a:pt x="529217" y="828536"/>
                  </a:lnTo>
                  <a:lnTo>
                    <a:pt x="483217" y="835741"/>
                  </a:lnTo>
                  <a:lnTo>
                    <a:pt x="435737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  <a:path w="1157605" h="838200">
                  <a:moveTo>
                    <a:pt x="871474" y="371475"/>
                  </a:moveTo>
                  <a:lnTo>
                    <a:pt x="878761" y="326331"/>
                  </a:lnTo>
                  <a:lnTo>
                    <a:pt x="899052" y="287112"/>
                  </a:lnTo>
                  <a:lnTo>
                    <a:pt x="929986" y="256178"/>
                  </a:lnTo>
                  <a:lnTo>
                    <a:pt x="969205" y="235887"/>
                  </a:lnTo>
                  <a:lnTo>
                    <a:pt x="1014349" y="228600"/>
                  </a:lnTo>
                  <a:lnTo>
                    <a:pt x="1059541" y="235887"/>
                  </a:lnTo>
                  <a:lnTo>
                    <a:pt x="1098766" y="256178"/>
                  </a:lnTo>
                  <a:lnTo>
                    <a:pt x="1129682" y="287112"/>
                  </a:lnTo>
                  <a:lnTo>
                    <a:pt x="1149948" y="326331"/>
                  </a:lnTo>
                  <a:lnTo>
                    <a:pt x="1157224" y="371475"/>
                  </a:lnTo>
                  <a:lnTo>
                    <a:pt x="1149948" y="416618"/>
                  </a:lnTo>
                  <a:lnTo>
                    <a:pt x="1129682" y="455837"/>
                  </a:lnTo>
                  <a:lnTo>
                    <a:pt x="1098766" y="486771"/>
                  </a:lnTo>
                  <a:lnTo>
                    <a:pt x="1059541" y="507062"/>
                  </a:lnTo>
                  <a:lnTo>
                    <a:pt x="1014349" y="514350"/>
                  </a:lnTo>
                  <a:lnTo>
                    <a:pt x="969205" y="507062"/>
                  </a:lnTo>
                  <a:lnTo>
                    <a:pt x="929986" y="486771"/>
                  </a:lnTo>
                  <a:lnTo>
                    <a:pt x="899052" y="455837"/>
                  </a:lnTo>
                  <a:lnTo>
                    <a:pt x="878761" y="416618"/>
                  </a:lnTo>
                  <a:lnTo>
                    <a:pt x="871474" y="371475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85913" y="2813646"/>
              <a:ext cx="1397127" cy="42421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28293" y="291448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64" y="105350"/>
                  </a:moveTo>
                  <a:lnTo>
                    <a:pt x="980770" y="135548"/>
                  </a:lnTo>
                  <a:lnTo>
                    <a:pt x="975047" y="140436"/>
                  </a:lnTo>
                  <a:lnTo>
                    <a:pt x="971753" y="146931"/>
                  </a:lnTo>
                  <a:lnTo>
                    <a:pt x="971126" y="154211"/>
                  </a:lnTo>
                  <a:lnTo>
                    <a:pt x="973404" y="161456"/>
                  </a:lnTo>
                  <a:lnTo>
                    <a:pt x="978363" y="167179"/>
                  </a:lnTo>
                  <a:lnTo>
                    <a:pt x="984881" y="170473"/>
                  </a:lnTo>
                  <a:lnTo>
                    <a:pt x="992138" y="171100"/>
                  </a:lnTo>
                  <a:lnTo>
                    <a:pt x="999312" y="168822"/>
                  </a:lnTo>
                  <a:lnTo>
                    <a:pt x="1110665" y="106719"/>
                  </a:lnTo>
                  <a:lnTo>
                    <a:pt x="1105357" y="106719"/>
                  </a:lnTo>
                  <a:lnTo>
                    <a:pt x="1034864" y="105350"/>
                  </a:lnTo>
                  <a:close/>
                </a:path>
                <a:path w="1143635" h="171450">
                  <a:moveTo>
                    <a:pt x="1067844" y="86939"/>
                  </a:moveTo>
                  <a:lnTo>
                    <a:pt x="1034864" y="105350"/>
                  </a:lnTo>
                  <a:lnTo>
                    <a:pt x="1105357" y="106719"/>
                  </a:lnTo>
                  <a:lnTo>
                    <a:pt x="1105403" y="103925"/>
                  </a:lnTo>
                  <a:lnTo>
                    <a:pt x="1095705" y="103925"/>
                  </a:lnTo>
                  <a:lnTo>
                    <a:pt x="1067844" y="86939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25"/>
                  </a:lnTo>
                  <a:lnTo>
                    <a:pt x="981575" y="3365"/>
                  </a:lnTo>
                  <a:lnTo>
                    <a:pt x="976452" y="8929"/>
                  </a:lnTo>
                  <a:lnTo>
                    <a:pt x="973872" y="16053"/>
                  </a:lnTo>
                  <a:lnTo>
                    <a:pt x="974197" y="23344"/>
                  </a:lnTo>
                  <a:lnTo>
                    <a:pt x="977238" y="29968"/>
                  </a:lnTo>
                  <a:lnTo>
                    <a:pt x="982802" y="35091"/>
                  </a:lnTo>
                  <a:lnTo>
                    <a:pt x="1035551" y="67251"/>
                  </a:lnTo>
                  <a:lnTo>
                    <a:pt x="1105992" y="68619"/>
                  </a:lnTo>
                  <a:lnTo>
                    <a:pt x="1105403" y="103925"/>
                  </a:lnTo>
                  <a:lnTo>
                    <a:pt x="1105357" y="106719"/>
                  </a:lnTo>
                  <a:lnTo>
                    <a:pt x="1110665" y="106719"/>
                  </a:lnTo>
                  <a:lnTo>
                    <a:pt x="1143457" y="88431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49" y="47156"/>
                  </a:moveTo>
                  <a:lnTo>
                    <a:pt x="0" y="85256"/>
                  </a:lnTo>
                  <a:lnTo>
                    <a:pt x="1034864" y="105350"/>
                  </a:lnTo>
                  <a:lnTo>
                    <a:pt x="1067844" y="86939"/>
                  </a:lnTo>
                  <a:lnTo>
                    <a:pt x="1035551" y="67251"/>
                  </a:lnTo>
                  <a:lnTo>
                    <a:pt x="749" y="47156"/>
                  </a:lnTo>
                  <a:close/>
                </a:path>
                <a:path w="1143635" h="171450">
                  <a:moveTo>
                    <a:pt x="1096340" y="71032"/>
                  </a:moveTo>
                  <a:lnTo>
                    <a:pt x="1067844" y="86939"/>
                  </a:lnTo>
                  <a:lnTo>
                    <a:pt x="1095705" y="103925"/>
                  </a:lnTo>
                  <a:lnTo>
                    <a:pt x="1096340" y="71032"/>
                  </a:lnTo>
                  <a:close/>
                </a:path>
                <a:path w="1143635" h="171450">
                  <a:moveTo>
                    <a:pt x="1105951" y="71032"/>
                  </a:moveTo>
                  <a:lnTo>
                    <a:pt x="1096340" y="71032"/>
                  </a:lnTo>
                  <a:lnTo>
                    <a:pt x="1095705" y="103925"/>
                  </a:lnTo>
                  <a:lnTo>
                    <a:pt x="1105403" y="103925"/>
                  </a:lnTo>
                  <a:lnTo>
                    <a:pt x="1105951" y="71032"/>
                  </a:lnTo>
                  <a:close/>
                </a:path>
                <a:path w="1143635" h="171450">
                  <a:moveTo>
                    <a:pt x="1035551" y="67251"/>
                  </a:moveTo>
                  <a:lnTo>
                    <a:pt x="1067844" y="86939"/>
                  </a:lnTo>
                  <a:lnTo>
                    <a:pt x="1096340" y="71032"/>
                  </a:lnTo>
                  <a:lnTo>
                    <a:pt x="1105951" y="71032"/>
                  </a:lnTo>
                  <a:lnTo>
                    <a:pt x="1105992" y="68619"/>
                  </a:lnTo>
                  <a:lnTo>
                    <a:pt x="1035551" y="672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5913" y="3171888"/>
              <a:ext cx="1397127" cy="42271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28293" y="3271625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43" y="105460"/>
                  </a:moveTo>
                  <a:lnTo>
                    <a:pt x="980770" y="135530"/>
                  </a:lnTo>
                  <a:lnTo>
                    <a:pt x="975047" y="140489"/>
                  </a:lnTo>
                  <a:lnTo>
                    <a:pt x="971753" y="147008"/>
                  </a:lnTo>
                  <a:lnTo>
                    <a:pt x="971126" y="154265"/>
                  </a:lnTo>
                  <a:lnTo>
                    <a:pt x="973404" y="161438"/>
                  </a:lnTo>
                  <a:lnTo>
                    <a:pt x="978363" y="167233"/>
                  </a:lnTo>
                  <a:lnTo>
                    <a:pt x="984881" y="170551"/>
                  </a:lnTo>
                  <a:lnTo>
                    <a:pt x="992138" y="171154"/>
                  </a:lnTo>
                  <a:lnTo>
                    <a:pt x="999312" y="168804"/>
                  </a:lnTo>
                  <a:lnTo>
                    <a:pt x="1110614" y="106828"/>
                  </a:lnTo>
                  <a:lnTo>
                    <a:pt x="1105230" y="106828"/>
                  </a:lnTo>
                  <a:lnTo>
                    <a:pt x="1034743" y="105460"/>
                  </a:lnTo>
                  <a:close/>
                </a:path>
                <a:path w="1143635" h="171450">
                  <a:moveTo>
                    <a:pt x="1067818" y="87032"/>
                  </a:moveTo>
                  <a:lnTo>
                    <a:pt x="1034743" y="105460"/>
                  </a:lnTo>
                  <a:lnTo>
                    <a:pt x="1105230" y="106828"/>
                  </a:lnTo>
                  <a:lnTo>
                    <a:pt x="1105286" y="104034"/>
                  </a:lnTo>
                  <a:lnTo>
                    <a:pt x="1095705" y="104034"/>
                  </a:lnTo>
                  <a:lnTo>
                    <a:pt x="1067818" y="87032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55"/>
                  </a:lnTo>
                  <a:lnTo>
                    <a:pt x="981575" y="3401"/>
                  </a:lnTo>
                  <a:lnTo>
                    <a:pt x="976452" y="8911"/>
                  </a:lnTo>
                  <a:lnTo>
                    <a:pt x="973872" y="16037"/>
                  </a:lnTo>
                  <a:lnTo>
                    <a:pt x="974197" y="23342"/>
                  </a:lnTo>
                  <a:lnTo>
                    <a:pt x="977238" y="30003"/>
                  </a:lnTo>
                  <a:lnTo>
                    <a:pt x="982802" y="35200"/>
                  </a:lnTo>
                  <a:lnTo>
                    <a:pt x="1035551" y="67360"/>
                  </a:lnTo>
                  <a:lnTo>
                    <a:pt x="1105992" y="68728"/>
                  </a:lnTo>
                  <a:lnTo>
                    <a:pt x="1105286" y="104034"/>
                  </a:lnTo>
                  <a:lnTo>
                    <a:pt x="1105230" y="106828"/>
                  </a:lnTo>
                  <a:lnTo>
                    <a:pt x="1110614" y="106828"/>
                  </a:lnTo>
                  <a:lnTo>
                    <a:pt x="1143457" y="88540"/>
                  </a:lnTo>
                  <a:lnTo>
                    <a:pt x="1002614" y="2561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265"/>
                  </a:moveTo>
                  <a:lnTo>
                    <a:pt x="0" y="85365"/>
                  </a:lnTo>
                  <a:lnTo>
                    <a:pt x="1034743" y="105460"/>
                  </a:lnTo>
                  <a:lnTo>
                    <a:pt x="1067818" y="87032"/>
                  </a:lnTo>
                  <a:lnTo>
                    <a:pt x="1035551" y="67360"/>
                  </a:lnTo>
                  <a:lnTo>
                    <a:pt x="736" y="47265"/>
                  </a:lnTo>
                  <a:close/>
                </a:path>
                <a:path w="1143635" h="171450">
                  <a:moveTo>
                    <a:pt x="1096340" y="71141"/>
                  </a:moveTo>
                  <a:lnTo>
                    <a:pt x="1067818" y="87032"/>
                  </a:lnTo>
                  <a:lnTo>
                    <a:pt x="1095705" y="104034"/>
                  </a:lnTo>
                  <a:lnTo>
                    <a:pt x="1096340" y="71141"/>
                  </a:lnTo>
                  <a:close/>
                </a:path>
                <a:path w="1143635" h="171450">
                  <a:moveTo>
                    <a:pt x="1105943" y="71141"/>
                  </a:moveTo>
                  <a:lnTo>
                    <a:pt x="1096340" y="71141"/>
                  </a:lnTo>
                  <a:lnTo>
                    <a:pt x="1095705" y="104034"/>
                  </a:lnTo>
                  <a:lnTo>
                    <a:pt x="1105286" y="104034"/>
                  </a:lnTo>
                  <a:lnTo>
                    <a:pt x="1105943" y="71141"/>
                  </a:lnTo>
                  <a:close/>
                </a:path>
                <a:path w="1143635" h="171450">
                  <a:moveTo>
                    <a:pt x="1035551" y="67360"/>
                  </a:moveTo>
                  <a:lnTo>
                    <a:pt x="1067818" y="87032"/>
                  </a:lnTo>
                  <a:lnTo>
                    <a:pt x="1096340" y="71141"/>
                  </a:lnTo>
                  <a:lnTo>
                    <a:pt x="1105943" y="71141"/>
                  </a:lnTo>
                  <a:lnTo>
                    <a:pt x="1105992" y="68728"/>
                  </a:lnTo>
                  <a:lnTo>
                    <a:pt x="1035551" y="673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885913" y="4159719"/>
            <a:ext cx="3211195" cy="973455"/>
            <a:chOff x="885913" y="4159719"/>
            <a:chExt cx="3211195" cy="973455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09545" y="4500509"/>
              <a:ext cx="887155" cy="22973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242691" y="4507241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605" y="105667"/>
                  </a:moveTo>
                  <a:lnTo>
                    <a:pt x="666369" y="135370"/>
                  </a:lnTo>
                  <a:lnTo>
                    <a:pt x="660552" y="140257"/>
                  </a:lnTo>
                  <a:lnTo>
                    <a:pt x="657177" y="146752"/>
                  </a:lnTo>
                  <a:lnTo>
                    <a:pt x="656492" y="154033"/>
                  </a:lnTo>
                  <a:lnTo>
                    <a:pt x="658748" y="161278"/>
                  </a:lnTo>
                  <a:lnTo>
                    <a:pt x="663636" y="167074"/>
                  </a:lnTo>
                  <a:lnTo>
                    <a:pt x="670131" y="170406"/>
                  </a:lnTo>
                  <a:lnTo>
                    <a:pt x="677412" y="171047"/>
                  </a:lnTo>
                  <a:lnTo>
                    <a:pt x="684657" y="168771"/>
                  </a:lnTo>
                  <a:lnTo>
                    <a:pt x="796392" y="107557"/>
                  </a:lnTo>
                  <a:lnTo>
                    <a:pt x="791082" y="107557"/>
                  </a:lnTo>
                  <a:lnTo>
                    <a:pt x="720605" y="105667"/>
                  </a:lnTo>
                  <a:close/>
                </a:path>
                <a:path w="829310" h="171450">
                  <a:moveTo>
                    <a:pt x="753736" y="87523"/>
                  </a:moveTo>
                  <a:lnTo>
                    <a:pt x="720605" y="105667"/>
                  </a:lnTo>
                  <a:lnTo>
                    <a:pt x="791082" y="107557"/>
                  </a:lnTo>
                  <a:lnTo>
                    <a:pt x="791157" y="104763"/>
                  </a:lnTo>
                  <a:lnTo>
                    <a:pt x="781557" y="104763"/>
                  </a:lnTo>
                  <a:lnTo>
                    <a:pt x="753736" y="87523"/>
                  </a:lnTo>
                  <a:close/>
                </a:path>
                <a:path w="829310" h="171450">
                  <a:moveTo>
                    <a:pt x="682029" y="0"/>
                  </a:moveTo>
                  <a:lnTo>
                    <a:pt x="674719" y="273"/>
                  </a:lnTo>
                  <a:lnTo>
                    <a:pt x="668027" y="3262"/>
                  </a:lnTo>
                  <a:lnTo>
                    <a:pt x="662812" y="8751"/>
                  </a:lnTo>
                  <a:lnTo>
                    <a:pt x="660231" y="15876"/>
                  </a:lnTo>
                  <a:lnTo>
                    <a:pt x="660542" y="23181"/>
                  </a:lnTo>
                  <a:lnTo>
                    <a:pt x="663545" y="29843"/>
                  </a:lnTo>
                  <a:lnTo>
                    <a:pt x="669035" y="35040"/>
                  </a:lnTo>
                  <a:lnTo>
                    <a:pt x="721526" y="67565"/>
                  </a:lnTo>
                  <a:lnTo>
                    <a:pt x="792098" y="69457"/>
                  </a:lnTo>
                  <a:lnTo>
                    <a:pt x="791157" y="104763"/>
                  </a:lnTo>
                  <a:lnTo>
                    <a:pt x="791082" y="107557"/>
                  </a:lnTo>
                  <a:lnTo>
                    <a:pt x="796392" y="107557"/>
                  </a:lnTo>
                  <a:lnTo>
                    <a:pt x="829309" y="89523"/>
                  </a:lnTo>
                  <a:lnTo>
                    <a:pt x="689101" y="2655"/>
                  </a:lnTo>
                  <a:lnTo>
                    <a:pt x="682029" y="0"/>
                  </a:lnTo>
                  <a:close/>
                </a:path>
                <a:path w="829310" h="171450">
                  <a:moveTo>
                    <a:pt x="1015" y="48248"/>
                  </a:moveTo>
                  <a:lnTo>
                    <a:pt x="0" y="86348"/>
                  </a:lnTo>
                  <a:lnTo>
                    <a:pt x="720605" y="105667"/>
                  </a:lnTo>
                  <a:lnTo>
                    <a:pt x="753736" y="87523"/>
                  </a:lnTo>
                  <a:lnTo>
                    <a:pt x="721526" y="67565"/>
                  </a:lnTo>
                  <a:lnTo>
                    <a:pt x="1015" y="48248"/>
                  </a:lnTo>
                  <a:close/>
                </a:path>
                <a:path w="829310" h="171450">
                  <a:moveTo>
                    <a:pt x="782319" y="71870"/>
                  </a:moveTo>
                  <a:lnTo>
                    <a:pt x="753736" y="87523"/>
                  </a:lnTo>
                  <a:lnTo>
                    <a:pt x="781557" y="104763"/>
                  </a:lnTo>
                  <a:lnTo>
                    <a:pt x="782319" y="71870"/>
                  </a:lnTo>
                  <a:close/>
                </a:path>
                <a:path w="829310" h="171450">
                  <a:moveTo>
                    <a:pt x="792034" y="71870"/>
                  </a:moveTo>
                  <a:lnTo>
                    <a:pt x="782319" y="71870"/>
                  </a:lnTo>
                  <a:lnTo>
                    <a:pt x="781557" y="104763"/>
                  </a:lnTo>
                  <a:lnTo>
                    <a:pt x="791157" y="104763"/>
                  </a:lnTo>
                  <a:lnTo>
                    <a:pt x="792034" y="71870"/>
                  </a:lnTo>
                  <a:close/>
                </a:path>
                <a:path w="829310" h="171450">
                  <a:moveTo>
                    <a:pt x="721526" y="67565"/>
                  </a:moveTo>
                  <a:lnTo>
                    <a:pt x="753736" y="87523"/>
                  </a:lnTo>
                  <a:lnTo>
                    <a:pt x="782319" y="71870"/>
                  </a:lnTo>
                  <a:lnTo>
                    <a:pt x="792034" y="71870"/>
                  </a:lnTo>
                  <a:lnTo>
                    <a:pt x="792098" y="69457"/>
                  </a:lnTo>
                  <a:lnTo>
                    <a:pt x="721526" y="675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057400" y="4203064"/>
              <a:ext cx="1157605" cy="838200"/>
            </a:xfrm>
            <a:custGeom>
              <a:avLst/>
              <a:gdLst/>
              <a:ahLst/>
              <a:cxnLst/>
              <a:rect l="l" t="t" r="r" b="b"/>
              <a:pathLst>
                <a:path w="1157605" h="838200">
                  <a:moveTo>
                    <a:pt x="0" y="0"/>
                  </a:moveTo>
                  <a:lnTo>
                    <a:pt x="435737" y="0"/>
                  </a:lnTo>
                  <a:lnTo>
                    <a:pt x="483217" y="2460"/>
                  </a:lnTo>
                  <a:lnTo>
                    <a:pt x="529217" y="9669"/>
                  </a:lnTo>
                  <a:lnTo>
                    <a:pt x="573469" y="21372"/>
                  </a:lnTo>
                  <a:lnTo>
                    <a:pt x="615707" y="37312"/>
                  </a:lnTo>
                  <a:lnTo>
                    <a:pt x="655668" y="57234"/>
                  </a:lnTo>
                  <a:lnTo>
                    <a:pt x="693083" y="80881"/>
                  </a:lnTo>
                  <a:lnTo>
                    <a:pt x="727689" y="107998"/>
                  </a:lnTo>
                  <a:lnTo>
                    <a:pt x="759218" y="138327"/>
                  </a:lnTo>
                  <a:lnTo>
                    <a:pt x="787406" y="171614"/>
                  </a:lnTo>
                  <a:lnTo>
                    <a:pt x="811986" y="207602"/>
                  </a:lnTo>
                  <a:lnTo>
                    <a:pt x="832693" y="246035"/>
                  </a:lnTo>
                  <a:lnTo>
                    <a:pt x="849261" y="286658"/>
                  </a:lnTo>
                  <a:lnTo>
                    <a:pt x="861424" y="329213"/>
                  </a:lnTo>
                  <a:lnTo>
                    <a:pt x="868917" y="373446"/>
                  </a:lnTo>
                  <a:lnTo>
                    <a:pt x="871474" y="419100"/>
                  </a:lnTo>
                  <a:lnTo>
                    <a:pt x="868917" y="464775"/>
                  </a:lnTo>
                  <a:lnTo>
                    <a:pt x="861424" y="509024"/>
                  </a:lnTo>
                  <a:lnTo>
                    <a:pt x="849261" y="551590"/>
                  </a:lnTo>
                  <a:lnTo>
                    <a:pt x="832693" y="592218"/>
                  </a:lnTo>
                  <a:lnTo>
                    <a:pt x="811986" y="630653"/>
                  </a:lnTo>
                  <a:lnTo>
                    <a:pt x="787406" y="666640"/>
                  </a:lnTo>
                  <a:lnTo>
                    <a:pt x="759218" y="699922"/>
                  </a:lnTo>
                  <a:lnTo>
                    <a:pt x="727689" y="730246"/>
                  </a:lnTo>
                  <a:lnTo>
                    <a:pt x="693083" y="757354"/>
                  </a:lnTo>
                  <a:lnTo>
                    <a:pt x="655668" y="780993"/>
                  </a:lnTo>
                  <a:lnTo>
                    <a:pt x="615707" y="800906"/>
                  </a:lnTo>
                  <a:lnTo>
                    <a:pt x="573469" y="816839"/>
                  </a:lnTo>
                  <a:lnTo>
                    <a:pt x="529217" y="828536"/>
                  </a:lnTo>
                  <a:lnTo>
                    <a:pt x="483217" y="835741"/>
                  </a:lnTo>
                  <a:lnTo>
                    <a:pt x="435737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  <a:path w="1157605" h="838200">
                  <a:moveTo>
                    <a:pt x="871474" y="371475"/>
                  </a:moveTo>
                  <a:lnTo>
                    <a:pt x="878761" y="326331"/>
                  </a:lnTo>
                  <a:lnTo>
                    <a:pt x="899052" y="287112"/>
                  </a:lnTo>
                  <a:lnTo>
                    <a:pt x="929986" y="256178"/>
                  </a:lnTo>
                  <a:lnTo>
                    <a:pt x="969205" y="235887"/>
                  </a:lnTo>
                  <a:lnTo>
                    <a:pt x="1014349" y="228600"/>
                  </a:lnTo>
                  <a:lnTo>
                    <a:pt x="1059541" y="235887"/>
                  </a:lnTo>
                  <a:lnTo>
                    <a:pt x="1098766" y="256178"/>
                  </a:lnTo>
                  <a:lnTo>
                    <a:pt x="1129682" y="287112"/>
                  </a:lnTo>
                  <a:lnTo>
                    <a:pt x="1149948" y="326331"/>
                  </a:lnTo>
                  <a:lnTo>
                    <a:pt x="1157224" y="371475"/>
                  </a:lnTo>
                  <a:lnTo>
                    <a:pt x="1149948" y="416667"/>
                  </a:lnTo>
                  <a:lnTo>
                    <a:pt x="1129682" y="455892"/>
                  </a:lnTo>
                  <a:lnTo>
                    <a:pt x="1098766" y="486808"/>
                  </a:lnTo>
                  <a:lnTo>
                    <a:pt x="1059541" y="507074"/>
                  </a:lnTo>
                  <a:lnTo>
                    <a:pt x="1014349" y="514350"/>
                  </a:lnTo>
                  <a:lnTo>
                    <a:pt x="969205" y="507074"/>
                  </a:lnTo>
                  <a:lnTo>
                    <a:pt x="929986" y="486808"/>
                  </a:lnTo>
                  <a:lnTo>
                    <a:pt x="899052" y="455892"/>
                  </a:lnTo>
                  <a:lnTo>
                    <a:pt x="878761" y="416667"/>
                  </a:lnTo>
                  <a:lnTo>
                    <a:pt x="871474" y="371475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5913" y="4159719"/>
              <a:ext cx="1397127" cy="42421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28293" y="426068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64" y="105350"/>
                  </a:moveTo>
                  <a:lnTo>
                    <a:pt x="980770" y="135548"/>
                  </a:lnTo>
                  <a:lnTo>
                    <a:pt x="975047" y="140454"/>
                  </a:lnTo>
                  <a:lnTo>
                    <a:pt x="971753" y="146978"/>
                  </a:lnTo>
                  <a:lnTo>
                    <a:pt x="971126" y="154265"/>
                  </a:lnTo>
                  <a:lnTo>
                    <a:pt x="973404" y="161456"/>
                  </a:lnTo>
                  <a:lnTo>
                    <a:pt x="978363" y="167179"/>
                  </a:lnTo>
                  <a:lnTo>
                    <a:pt x="984881" y="170473"/>
                  </a:lnTo>
                  <a:lnTo>
                    <a:pt x="992138" y="171100"/>
                  </a:lnTo>
                  <a:lnTo>
                    <a:pt x="999312" y="168822"/>
                  </a:lnTo>
                  <a:lnTo>
                    <a:pt x="1110665" y="106719"/>
                  </a:lnTo>
                  <a:lnTo>
                    <a:pt x="1105357" y="106719"/>
                  </a:lnTo>
                  <a:lnTo>
                    <a:pt x="1034864" y="105350"/>
                  </a:lnTo>
                  <a:close/>
                </a:path>
                <a:path w="1143635" h="171450">
                  <a:moveTo>
                    <a:pt x="1067844" y="86939"/>
                  </a:moveTo>
                  <a:lnTo>
                    <a:pt x="1034864" y="105350"/>
                  </a:lnTo>
                  <a:lnTo>
                    <a:pt x="1105357" y="106719"/>
                  </a:lnTo>
                  <a:lnTo>
                    <a:pt x="1105403" y="103925"/>
                  </a:lnTo>
                  <a:lnTo>
                    <a:pt x="1095705" y="103925"/>
                  </a:lnTo>
                  <a:lnTo>
                    <a:pt x="1067844" y="86939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25"/>
                  </a:lnTo>
                  <a:lnTo>
                    <a:pt x="981575" y="3365"/>
                  </a:lnTo>
                  <a:lnTo>
                    <a:pt x="976452" y="8929"/>
                  </a:lnTo>
                  <a:lnTo>
                    <a:pt x="973872" y="16053"/>
                  </a:lnTo>
                  <a:lnTo>
                    <a:pt x="974197" y="23344"/>
                  </a:lnTo>
                  <a:lnTo>
                    <a:pt x="977238" y="29968"/>
                  </a:lnTo>
                  <a:lnTo>
                    <a:pt x="982802" y="35091"/>
                  </a:lnTo>
                  <a:lnTo>
                    <a:pt x="1035551" y="67251"/>
                  </a:lnTo>
                  <a:lnTo>
                    <a:pt x="1105992" y="68619"/>
                  </a:lnTo>
                  <a:lnTo>
                    <a:pt x="1105403" y="103925"/>
                  </a:lnTo>
                  <a:lnTo>
                    <a:pt x="1105357" y="106719"/>
                  </a:lnTo>
                  <a:lnTo>
                    <a:pt x="1110665" y="106719"/>
                  </a:lnTo>
                  <a:lnTo>
                    <a:pt x="1143457" y="88431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49" y="47156"/>
                  </a:moveTo>
                  <a:lnTo>
                    <a:pt x="0" y="85256"/>
                  </a:lnTo>
                  <a:lnTo>
                    <a:pt x="1034864" y="105350"/>
                  </a:lnTo>
                  <a:lnTo>
                    <a:pt x="1067844" y="86939"/>
                  </a:lnTo>
                  <a:lnTo>
                    <a:pt x="1035551" y="67251"/>
                  </a:lnTo>
                  <a:lnTo>
                    <a:pt x="749" y="47156"/>
                  </a:lnTo>
                  <a:close/>
                </a:path>
                <a:path w="1143635" h="171450">
                  <a:moveTo>
                    <a:pt x="1096340" y="71032"/>
                  </a:moveTo>
                  <a:lnTo>
                    <a:pt x="1067844" y="86939"/>
                  </a:lnTo>
                  <a:lnTo>
                    <a:pt x="1095705" y="103925"/>
                  </a:lnTo>
                  <a:lnTo>
                    <a:pt x="1096340" y="71032"/>
                  </a:lnTo>
                  <a:close/>
                </a:path>
                <a:path w="1143635" h="171450">
                  <a:moveTo>
                    <a:pt x="1105951" y="71032"/>
                  </a:moveTo>
                  <a:lnTo>
                    <a:pt x="1096340" y="71032"/>
                  </a:lnTo>
                  <a:lnTo>
                    <a:pt x="1095705" y="103925"/>
                  </a:lnTo>
                  <a:lnTo>
                    <a:pt x="1105403" y="103925"/>
                  </a:lnTo>
                  <a:lnTo>
                    <a:pt x="1105951" y="71032"/>
                  </a:lnTo>
                  <a:close/>
                </a:path>
                <a:path w="1143635" h="171450">
                  <a:moveTo>
                    <a:pt x="1035551" y="67251"/>
                  </a:moveTo>
                  <a:lnTo>
                    <a:pt x="1067844" y="86939"/>
                  </a:lnTo>
                  <a:lnTo>
                    <a:pt x="1096340" y="71032"/>
                  </a:lnTo>
                  <a:lnTo>
                    <a:pt x="1105951" y="71032"/>
                  </a:lnTo>
                  <a:lnTo>
                    <a:pt x="1105992" y="68619"/>
                  </a:lnTo>
                  <a:lnTo>
                    <a:pt x="1035551" y="672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5913" y="4709858"/>
              <a:ext cx="1397127" cy="42271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28293" y="480995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60" y="105353"/>
                  </a:moveTo>
                  <a:lnTo>
                    <a:pt x="980770" y="135548"/>
                  </a:lnTo>
                  <a:lnTo>
                    <a:pt x="975047" y="140454"/>
                  </a:lnTo>
                  <a:lnTo>
                    <a:pt x="971753" y="146978"/>
                  </a:lnTo>
                  <a:lnTo>
                    <a:pt x="971126" y="154265"/>
                  </a:lnTo>
                  <a:lnTo>
                    <a:pt x="973404" y="161456"/>
                  </a:lnTo>
                  <a:lnTo>
                    <a:pt x="978363" y="167179"/>
                  </a:lnTo>
                  <a:lnTo>
                    <a:pt x="984881" y="170473"/>
                  </a:lnTo>
                  <a:lnTo>
                    <a:pt x="992138" y="171100"/>
                  </a:lnTo>
                  <a:lnTo>
                    <a:pt x="999312" y="168822"/>
                  </a:lnTo>
                  <a:lnTo>
                    <a:pt x="1110665" y="106719"/>
                  </a:lnTo>
                  <a:lnTo>
                    <a:pt x="1105230" y="106719"/>
                  </a:lnTo>
                  <a:lnTo>
                    <a:pt x="1034860" y="105353"/>
                  </a:lnTo>
                  <a:close/>
                </a:path>
                <a:path w="1143635" h="171450">
                  <a:moveTo>
                    <a:pt x="1067763" y="86985"/>
                  </a:moveTo>
                  <a:lnTo>
                    <a:pt x="1034860" y="105353"/>
                  </a:lnTo>
                  <a:lnTo>
                    <a:pt x="1105230" y="106719"/>
                  </a:lnTo>
                  <a:lnTo>
                    <a:pt x="1105283" y="104052"/>
                  </a:lnTo>
                  <a:lnTo>
                    <a:pt x="1095705" y="104052"/>
                  </a:lnTo>
                  <a:lnTo>
                    <a:pt x="1067763" y="86985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25"/>
                  </a:lnTo>
                  <a:lnTo>
                    <a:pt x="981575" y="3365"/>
                  </a:lnTo>
                  <a:lnTo>
                    <a:pt x="976452" y="8929"/>
                  </a:lnTo>
                  <a:lnTo>
                    <a:pt x="973872" y="16053"/>
                  </a:lnTo>
                  <a:lnTo>
                    <a:pt x="974197" y="23344"/>
                  </a:lnTo>
                  <a:lnTo>
                    <a:pt x="977238" y="29968"/>
                  </a:lnTo>
                  <a:lnTo>
                    <a:pt x="982802" y="35091"/>
                  </a:lnTo>
                  <a:lnTo>
                    <a:pt x="1035451" y="67249"/>
                  </a:lnTo>
                  <a:lnTo>
                    <a:pt x="1105992" y="68619"/>
                  </a:lnTo>
                  <a:lnTo>
                    <a:pt x="1105283" y="104052"/>
                  </a:lnTo>
                  <a:lnTo>
                    <a:pt x="1105230" y="106719"/>
                  </a:lnTo>
                  <a:lnTo>
                    <a:pt x="1110665" y="106719"/>
                  </a:lnTo>
                  <a:lnTo>
                    <a:pt x="1143457" y="88431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156"/>
                  </a:moveTo>
                  <a:lnTo>
                    <a:pt x="0" y="85256"/>
                  </a:lnTo>
                  <a:lnTo>
                    <a:pt x="1034860" y="105353"/>
                  </a:lnTo>
                  <a:lnTo>
                    <a:pt x="1067763" y="86985"/>
                  </a:lnTo>
                  <a:lnTo>
                    <a:pt x="1035451" y="67249"/>
                  </a:lnTo>
                  <a:lnTo>
                    <a:pt x="736" y="47156"/>
                  </a:lnTo>
                  <a:close/>
                </a:path>
                <a:path w="1143635" h="171450">
                  <a:moveTo>
                    <a:pt x="1096340" y="71032"/>
                  </a:moveTo>
                  <a:lnTo>
                    <a:pt x="1067763" y="86985"/>
                  </a:lnTo>
                  <a:lnTo>
                    <a:pt x="1095705" y="104052"/>
                  </a:lnTo>
                  <a:lnTo>
                    <a:pt x="1096340" y="71032"/>
                  </a:lnTo>
                  <a:close/>
                </a:path>
                <a:path w="1143635" h="171450">
                  <a:moveTo>
                    <a:pt x="1105943" y="71032"/>
                  </a:moveTo>
                  <a:lnTo>
                    <a:pt x="1096340" y="71032"/>
                  </a:lnTo>
                  <a:lnTo>
                    <a:pt x="1095705" y="104052"/>
                  </a:lnTo>
                  <a:lnTo>
                    <a:pt x="1105283" y="104052"/>
                  </a:lnTo>
                  <a:lnTo>
                    <a:pt x="1105943" y="71032"/>
                  </a:lnTo>
                  <a:close/>
                </a:path>
                <a:path w="1143635" h="171450">
                  <a:moveTo>
                    <a:pt x="1035451" y="67249"/>
                  </a:moveTo>
                  <a:lnTo>
                    <a:pt x="1067763" y="86985"/>
                  </a:lnTo>
                  <a:lnTo>
                    <a:pt x="1096340" y="71032"/>
                  </a:lnTo>
                  <a:lnTo>
                    <a:pt x="1105943" y="71032"/>
                  </a:lnTo>
                  <a:lnTo>
                    <a:pt x="1105992" y="68619"/>
                  </a:lnTo>
                  <a:lnTo>
                    <a:pt x="1035451" y="672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85913" y="4446104"/>
              <a:ext cx="1397127" cy="42421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28293" y="454643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60" y="105353"/>
                  </a:moveTo>
                  <a:lnTo>
                    <a:pt x="980770" y="135548"/>
                  </a:lnTo>
                  <a:lnTo>
                    <a:pt x="975047" y="140454"/>
                  </a:lnTo>
                  <a:lnTo>
                    <a:pt x="971753" y="146978"/>
                  </a:lnTo>
                  <a:lnTo>
                    <a:pt x="971126" y="154265"/>
                  </a:lnTo>
                  <a:lnTo>
                    <a:pt x="973404" y="161456"/>
                  </a:lnTo>
                  <a:lnTo>
                    <a:pt x="978363" y="167179"/>
                  </a:lnTo>
                  <a:lnTo>
                    <a:pt x="984881" y="170473"/>
                  </a:lnTo>
                  <a:lnTo>
                    <a:pt x="992138" y="171100"/>
                  </a:lnTo>
                  <a:lnTo>
                    <a:pt x="999312" y="168822"/>
                  </a:lnTo>
                  <a:lnTo>
                    <a:pt x="1110665" y="106719"/>
                  </a:lnTo>
                  <a:lnTo>
                    <a:pt x="1105230" y="106719"/>
                  </a:lnTo>
                  <a:lnTo>
                    <a:pt x="1034860" y="105353"/>
                  </a:lnTo>
                  <a:close/>
                </a:path>
                <a:path w="1143635" h="171450">
                  <a:moveTo>
                    <a:pt x="1067763" y="86985"/>
                  </a:moveTo>
                  <a:lnTo>
                    <a:pt x="1034860" y="105353"/>
                  </a:lnTo>
                  <a:lnTo>
                    <a:pt x="1105230" y="106719"/>
                  </a:lnTo>
                  <a:lnTo>
                    <a:pt x="1105283" y="104052"/>
                  </a:lnTo>
                  <a:lnTo>
                    <a:pt x="1095705" y="104052"/>
                  </a:lnTo>
                  <a:lnTo>
                    <a:pt x="1067763" y="86985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25"/>
                  </a:lnTo>
                  <a:lnTo>
                    <a:pt x="981575" y="3365"/>
                  </a:lnTo>
                  <a:lnTo>
                    <a:pt x="976452" y="8929"/>
                  </a:lnTo>
                  <a:lnTo>
                    <a:pt x="973872" y="16053"/>
                  </a:lnTo>
                  <a:lnTo>
                    <a:pt x="974197" y="23344"/>
                  </a:lnTo>
                  <a:lnTo>
                    <a:pt x="977238" y="29968"/>
                  </a:lnTo>
                  <a:lnTo>
                    <a:pt x="982802" y="35091"/>
                  </a:lnTo>
                  <a:lnTo>
                    <a:pt x="1035451" y="67249"/>
                  </a:lnTo>
                  <a:lnTo>
                    <a:pt x="1105992" y="68619"/>
                  </a:lnTo>
                  <a:lnTo>
                    <a:pt x="1105283" y="104052"/>
                  </a:lnTo>
                  <a:lnTo>
                    <a:pt x="1105230" y="106719"/>
                  </a:lnTo>
                  <a:lnTo>
                    <a:pt x="1110665" y="106719"/>
                  </a:lnTo>
                  <a:lnTo>
                    <a:pt x="1143457" y="88431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156"/>
                  </a:moveTo>
                  <a:lnTo>
                    <a:pt x="0" y="85256"/>
                  </a:lnTo>
                  <a:lnTo>
                    <a:pt x="1034860" y="105353"/>
                  </a:lnTo>
                  <a:lnTo>
                    <a:pt x="1067763" y="86985"/>
                  </a:lnTo>
                  <a:lnTo>
                    <a:pt x="1035451" y="67249"/>
                  </a:lnTo>
                  <a:lnTo>
                    <a:pt x="736" y="47156"/>
                  </a:lnTo>
                  <a:close/>
                </a:path>
                <a:path w="1143635" h="171450">
                  <a:moveTo>
                    <a:pt x="1096340" y="71032"/>
                  </a:moveTo>
                  <a:lnTo>
                    <a:pt x="1067763" y="86985"/>
                  </a:lnTo>
                  <a:lnTo>
                    <a:pt x="1095705" y="104052"/>
                  </a:lnTo>
                  <a:lnTo>
                    <a:pt x="1096340" y="71032"/>
                  </a:lnTo>
                  <a:close/>
                </a:path>
                <a:path w="1143635" h="171450">
                  <a:moveTo>
                    <a:pt x="1105943" y="71032"/>
                  </a:moveTo>
                  <a:lnTo>
                    <a:pt x="1096340" y="71032"/>
                  </a:lnTo>
                  <a:lnTo>
                    <a:pt x="1095705" y="104052"/>
                  </a:lnTo>
                  <a:lnTo>
                    <a:pt x="1105283" y="104052"/>
                  </a:lnTo>
                  <a:lnTo>
                    <a:pt x="1105943" y="71032"/>
                  </a:lnTo>
                  <a:close/>
                </a:path>
                <a:path w="1143635" h="171450">
                  <a:moveTo>
                    <a:pt x="1035451" y="67249"/>
                  </a:moveTo>
                  <a:lnTo>
                    <a:pt x="1067763" y="86985"/>
                  </a:lnTo>
                  <a:lnTo>
                    <a:pt x="1096340" y="71032"/>
                  </a:lnTo>
                  <a:lnTo>
                    <a:pt x="1105943" y="71032"/>
                  </a:lnTo>
                  <a:lnTo>
                    <a:pt x="1105992" y="68619"/>
                  </a:lnTo>
                  <a:lnTo>
                    <a:pt x="1035451" y="672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885913" y="5732246"/>
            <a:ext cx="3211195" cy="1043305"/>
            <a:chOff x="885913" y="5732246"/>
            <a:chExt cx="3211195" cy="1043305"/>
          </a:xfrm>
        </p:grpSpPr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209545" y="6070808"/>
              <a:ext cx="887155" cy="23263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242691" y="6078871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587" y="105688"/>
                  </a:moveTo>
                  <a:lnTo>
                    <a:pt x="666369" y="135416"/>
                  </a:lnTo>
                  <a:lnTo>
                    <a:pt x="660552" y="140292"/>
                  </a:lnTo>
                  <a:lnTo>
                    <a:pt x="657177" y="146784"/>
                  </a:lnTo>
                  <a:lnTo>
                    <a:pt x="656492" y="154060"/>
                  </a:lnTo>
                  <a:lnTo>
                    <a:pt x="658748" y="161286"/>
                  </a:lnTo>
                  <a:lnTo>
                    <a:pt x="663636" y="167065"/>
                  </a:lnTo>
                  <a:lnTo>
                    <a:pt x="670131" y="170411"/>
                  </a:lnTo>
                  <a:lnTo>
                    <a:pt x="677412" y="171080"/>
                  </a:lnTo>
                  <a:lnTo>
                    <a:pt x="684657" y="168830"/>
                  </a:lnTo>
                  <a:lnTo>
                    <a:pt x="796425" y="107578"/>
                  </a:lnTo>
                  <a:lnTo>
                    <a:pt x="791082" y="107578"/>
                  </a:lnTo>
                  <a:lnTo>
                    <a:pt x="720587" y="105688"/>
                  </a:lnTo>
                  <a:close/>
                </a:path>
                <a:path w="829310" h="171450">
                  <a:moveTo>
                    <a:pt x="753749" y="87505"/>
                  </a:moveTo>
                  <a:lnTo>
                    <a:pt x="720587" y="105688"/>
                  </a:lnTo>
                  <a:lnTo>
                    <a:pt x="791082" y="107578"/>
                  </a:lnTo>
                  <a:lnTo>
                    <a:pt x="791158" y="104733"/>
                  </a:lnTo>
                  <a:lnTo>
                    <a:pt x="781557" y="104733"/>
                  </a:lnTo>
                  <a:lnTo>
                    <a:pt x="753749" y="87505"/>
                  </a:lnTo>
                  <a:close/>
                </a:path>
                <a:path w="829310" h="171450">
                  <a:moveTo>
                    <a:pt x="682029" y="0"/>
                  </a:moveTo>
                  <a:lnTo>
                    <a:pt x="674719" y="277"/>
                  </a:lnTo>
                  <a:lnTo>
                    <a:pt x="668027" y="3272"/>
                  </a:lnTo>
                  <a:lnTo>
                    <a:pt x="662812" y="8785"/>
                  </a:lnTo>
                  <a:lnTo>
                    <a:pt x="660231" y="15876"/>
                  </a:lnTo>
                  <a:lnTo>
                    <a:pt x="660542" y="23175"/>
                  </a:lnTo>
                  <a:lnTo>
                    <a:pt x="663545" y="29839"/>
                  </a:lnTo>
                  <a:lnTo>
                    <a:pt x="669035" y="35023"/>
                  </a:lnTo>
                  <a:lnTo>
                    <a:pt x="721641" y="67613"/>
                  </a:lnTo>
                  <a:lnTo>
                    <a:pt x="792098" y="69503"/>
                  </a:lnTo>
                  <a:lnTo>
                    <a:pt x="791158" y="104733"/>
                  </a:lnTo>
                  <a:lnTo>
                    <a:pt x="791082" y="107578"/>
                  </a:lnTo>
                  <a:lnTo>
                    <a:pt x="796425" y="107578"/>
                  </a:lnTo>
                  <a:lnTo>
                    <a:pt x="829309" y="89557"/>
                  </a:lnTo>
                  <a:lnTo>
                    <a:pt x="689101" y="2638"/>
                  </a:lnTo>
                  <a:lnTo>
                    <a:pt x="682029" y="0"/>
                  </a:lnTo>
                  <a:close/>
                </a:path>
                <a:path w="829310" h="171450">
                  <a:moveTo>
                    <a:pt x="1015" y="48282"/>
                  </a:moveTo>
                  <a:lnTo>
                    <a:pt x="0" y="86369"/>
                  </a:lnTo>
                  <a:lnTo>
                    <a:pt x="720587" y="105688"/>
                  </a:lnTo>
                  <a:lnTo>
                    <a:pt x="753749" y="87505"/>
                  </a:lnTo>
                  <a:lnTo>
                    <a:pt x="721641" y="67613"/>
                  </a:lnTo>
                  <a:lnTo>
                    <a:pt x="1015" y="48282"/>
                  </a:lnTo>
                  <a:close/>
                </a:path>
                <a:path w="829310" h="171450">
                  <a:moveTo>
                    <a:pt x="782319" y="71840"/>
                  </a:moveTo>
                  <a:lnTo>
                    <a:pt x="753749" y="87505"/>
                  </a:lnTo>
                  <a:lnTo>
                    <a:pt x="781557" y="104733"/>
                  </a:lnTo>
                  <a:lnTo>
                    <a:pt x="782319" y="71840"/>
                  </a:lnTo>
                  <a:close/>
                </a:path>
                <a:path w="829310" h="171450">
                  <a:moveTo>
                    <a:pt x="792036" y="71840"/>
                  </a:moveTo>
                  <a:lnTo>
                    <a:pt x="782319" y="71840"/>
                  </a:lnTo>
                  <a:lnTo>
                    <a:pt x="781557" y="104733"/>
                  </a:lnTo>
                  <a:lnTo>
                    <a:pt x="791158" y="104733"/>
                  </a:lnTo>
                  <a:lnTo>
                    <a:pt x="792036" y="71840"/>
                  </a:lnTo>
                  <a:close/>
                </a:path>
                <a:path w="829310" h="171450">
                  <a:moveTo>
                    <a:pt x="721641" y="67613"/>
                  </a:moveTo>
                  <a:lnTo>
                    <a:pt x="753749" y="87505"/>
                  </a:lnTo>
                  <a:lnTo>
                    <a:pt x="782319" y="71840"/>
                  </a:lnTo>
                  <a:lnTo>
                    <a:pt x="792036" y="71840"/>
                  </a:lnTo>
                  <a:lnTo>
                    <a:pt x="792098" y="69503"/>
                  </a:lnTo>
                  <a:lnTo>
                    <a:pt x="721641" y="676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057400" y="5774728"/>
              <a:ext cx="1157605" cy="838200"/>
            </a:xfrm>
            <a:custGeom>
              <a:avLst/>
              <a:gdLst/>
              <a:ahLst/>
              <a:cxnLst/>
              <a:rect l="l" t="t" r="r" b="b"/>
              <a:pathLst>
                <a:path w="1157605" h="838200">
                  <a:moveTo>
                    <a:pt x="0" y="0"/>
                  </a:moveTo>
                  <a:lnTo>
                    <a:pt x="435737" y="0"/>
                  </a:lnTo>
                  <a:lnTo>
                    <a:pt x="483217" y="2459"/>
                  </a:lnTo>
                  <a:lnTo>
                    <a:pt x="529217" y="9666"/>
                  </a:lnTo>
                  <a:lnTo>
                    <a:pt x="573469" y="21366"/>
                  </a:lnTo>
                  <a:lnTo>
                    <a:pt x="615707" y="37303"/>
                  </a:lnTo>
                  <a:lnTo>
                    <a:pt x="655668" y="57220"/>
                  </a:lnTo>
                  <a:lnTo>
                    <a:pt x="693083" y="80863"/>
                  </a:lnTo>
                  <a:lnTo>
                    <a:pt x="727689" y="107975"/>
                  </a:lnTo>
                  <a:lnTo>
                    <a:pt x="759218" y="138302"/>
                  </a:lnTo>
                  <a:lnTo>
                    <a:pt x="787406" y="171587"/>
                  </a:lnTo>
                  <a:lnTo>
                    <a:pt x="811986" y="207574"/>
                  </a:lnTo>
                  <a:lnTo>
                    <a:pt x="832693" y="246008"/>
                  </a:lnTo>
                  <a:lnTo>
                    <a:pt x="849261" y="286633"/>
                  </a:lnTo>
                  <a:lnTo>
                    <a:pt x="861424" y="329194"/>
                  </a:lnTo>
                  <a:lnTo>
                    <a:pt x="868917" y="373435"/>
                  </a:lnTo>
                  <a:lnTo>
                    <a:pt x="871474" y="419100"/>
                  </a:lnTo>
                  <a:lnTo>
                    <a:pt x="868917" y="464766"/>
                  </a:lnTo>
                  <a:lnTo>
                    <a:pt x="861424" y="509009"/>
                  </a:lnTo>
                  <a:lnTo>
                    <a:pt x="849261" y="551570"/>
                  </a:lnTo>
                  <a:lnTo>
                    <a:pt x="832693" y="592196"/>
                  </a:lnTo>
                  <a:lnTo>
                    <a:pt x="811986" y="630631"/>
                  </a:lnTo>
                  <a:lnTo>
                    <a:pt x="787406" y="666618"/>
                  </a:lnTo>
                  <a:lnTo>
                    <a:pt x="759218" y="699902"/>
                  </a:lnTo>
                  <a:lnTo>
                    <a:pt x="727689" y="730228"/>
                  </a:lnTo>
                  <a:lnTo>
                    <a:pt x="693083" y="757340"/>
                  </a:lnTo>
                  <a:lnTo>
                    <a:pt x="655668" y="780982"/>
                  </a:lnTo>
                  <a:lnTo>
                    <a:pt x="615707" y="800898"/>
                  </a:lnTo>
                  <a:lnTo>
                    <a:pt x="573469" y="816834"/>
                  </a:lnTo>
                  <a:lnTo>
                    <a:pt x="529217" y="828533"/>
                  </a:lnTo>
                  <a:lnTo>
                    <a:pt x="483217" y="835740"/>
                  </a:lnTo>
                  <a:lnTo>
                    <a:pt x="435737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  <a:path w="1157605" h="838200">
                  <a:moveTo>
                    <a:pt x="871474" y="371475"/>
                  </a:moveTo>
                  <a:lnTo>
                    <a:pt x="878761" y="326316"/>
                  </a:lnTo>
                  <a:lnTo>
                    <a:pt x="899052" y="287095"/>
                  </a:lnTo>
                  <a:lnTo>
                    <a:pt x="929986" y="256167"/>
                  </a:lnTo>
                  <a:lnTo>
                    <a:pt x="969205" y="235884"/>
                  </a:lnTo>
                  <a:lnTo>
                    <a:pt x="1014349" y="228600"/>
                  </a:lnTo>
                  <a:lnTo>
                    <a:pt x="1059541" y="235884"/>
                  </a:lnTo>
                  <a:lnTo>
                    <a:pt x="1098766" y="256167"/>
                  </a:lnTo>
                  <a:lnTo>
                    <a:pt x="1129682" y="287095"/>
                  </a:lnTo>
                  <a:lnTo>
                    <a:pt x="1149948" y="326316"/>
                  </a:lnTo>
                  <a:lnTo>
                    <a:pt x="1157224" y="371475"/>
                  </a:lnTo>
                  <a:lnTo>
                    <a:pt x="1149948" y="416633"/>
                  </a:lnTo>
                  <a:lnTo>
                    <a:pt x="1129682" y="455854"/>
                  </a:lnTo>
                  <a:lnTo>
                    <a:pt x="1098766" y="486782"/>
                  </a:lnTo>
                  <a:lnTo>
                    <a:pt x="1059541" y="507065"/>
                  </a:lnTo>
                  <a:lnTo>
                    <a:pt x="1014349" y="514350"/>
                  </a:lnTo>
                  <a:lnTo>
                    <a:pt x="969205" y="507065"/>
                  </a:lnTo>
                  <a:lnTo>
                    <a:pt x="929986" y="486782"/>
                  </a:lnTo>
                  <a:lnTo>
                    <a:pt x="899052" y="455854"/>
                  </a:lnTo>
                  <a:lnTo>
                    <a:pt x="878761" y="416633"/>
                  </a:lnTo>
                  <a:lnTo>
                    <a:pt x="871474" y="371475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85913" y="5732246"/>
              <a:ext cx="1397127" cy="422719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928293" y="583230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97" y="105411"/>
                  </a:moveTo>
                  <a:lnTo>
                    <a:pt x="980770" y="135535"/>
                  </a:lnTo>
                  <a:lnTo>
                    <a:pt x="975047" y="140452"/>
                  </a:lnTo>
                  <a:lnTo>
                    <a:pt x="971753" y="146965"/>
                  </a:lnTo>
                  <a:lnTo>
                    <a:pt x="971126" y="154241"/>
                  </a:lnTo>
                  <a:lnTo>
                    <a:pt x="973404" y="161443"/>
                  </a:lnTo>
                  <a:lnTo>
                    <a:pt x="978363" y="167195"/>
                  </a:lnTo>
                  <a:lnTo>
                    <a:pt x="984881" y="170499"/>
                  </a:lnTo>
                  <a:lnTo>
                    <a:pt x="992138" y="171116"/>
                  </a:lnTo>
                  <a:lnTo>
                    <a:pt x="999312" y="168809"/>
                  </a:lnTo>
                  <a:lnTo>
                    <a:pt x="1110599" y="106783"/>
                  </a:lnTo>
                  <a:lnTo>
                    <a:pt x="1105357" y="106783"/>
                  </a:lnTo>
                  <a:lnTo>
                    <a:pt x="1034797" y="105411"/>
                  </a:lnTo>
                  <a:close/>
                </a:path>
                <a:path w="1143635" h="171450">
                  <a:moveTo>
                    <a:pt x="1067828" y="86993"/>
                  </a:moveTo>
                  <a:lnTo>
                    <a:pt x="1034797" y="105411"/>
                  </a:lnTo>
                  <a:lnTo>
                    <a:pt x="1105357" y="106783"/>
                  </a:lnTo>
                  <a:lnTo>
                    <a:pt x="1105403" y="104001"/>
                  </a:lnTo>
                  <a:lnTo>
                    <a:pt x="1095705" y="104001"/>
                  </a:lnTo>
                  <a:lnTo>
                    <a:pt x="1067828" y="86993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34"/>
                  </a:lnTo>
                  <a:lnTo>
                    <a:pt x="981575" y="3379"/>
                  </a:lnTo>
                  <a:lnTo>
                    <a:pt x="976452" y="8929"/>
                  </a:lnTo>
                  <a:lnTo>
                    <a:pt x="973872" y="16037"/>
                  </a:lnTo>
                  <a:lnTo>
                    <a:pt x="974197" y="23333"/>
                  </a:lnTo>
                  <a:lnTo>
                    <a:pt x="977238" y="29973"/>
                  </a:lnTo>
                  <a:lnTo>
                    <a:pt x="982802" y="35117"/>
                  </a:lnTo>
                  <a:lnTo>
                    <a:pt x="1035573" y="67314"/>
                  </a:lnTo>
                  <a:lnTo>
                    <a:pt x="1105992" y="68683"/>
                  </a:lnTo>
                  <a:lnTo>
                    <a:pt x="1105403" y="104001"/>
                  </a:lnTo>
                  <a:lnTo>
                    <a:pt x="1105357" y="106783"/>
                  </a:lnTo>
                  <a:lnTo>
                    <a:pt x="1110599" y="106783"/>
                  </a:lnTo>
                  <a:lnTo>
                    <a:pt x="1143457" y="88469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49" y="47194"/>
                  </a:moveTo>
                  <a:lnTo>
                    <a:pt x="0" y="85294"/>
                  </a:lnTo>
                  <a:lnTo>
                    <a:pt x="1034797" y="105411"/>
                  </a:lnTo>
                  <a:lnTo>
                    <a:pt x="1067828" y="86993"/>
                  </a:lnTo>
                  <a:lnTo>
                    <a:pt x="1035573" y="67314"/>
                  </a:lnTo>
                  <a:lnTo>
                    <a:pt x="749" y="47194"/>
                  </a:lnTo>
                  <a:close/>
                </a:path>
                <a:path w="1143635" h="171450">
                  <a:moveTo>
                    <a:pt x="1096340" y="71096"/>
                  </a:moveTo>
                  <a:lnTo>
                    <a:pt x="1067828" y="86993"/>
                  </a:lnTo>
                  <a:lnTo>
                    <a:pt x="1095705" y="104001"/>
                  </a:lnTo>
                  <a:lnTo>
                    <a:pt x="1096340" y="71096"/>
                  </a:lnTo>
                  <a:close/>
                </a:path>
                <a:path w="1143635" h="171450">
                  <a:moveTo>
                    <a:pt x="1105951" y="71096"/>
                  </a:moveTo>
                  <a:lnTo>
                    <a:pt x="1096340" y="71096"/>
                  </a:lnTo>
                  <a:lnTo>
                    <a:pt x="1095705" y="104001"/>
                  </a:lnTo>
                  <a:lnTo>
                    <a:pt x="1105403" y="104001"/>
                  </a:lnTo>
                  <a:lnTo>
                    <a:pt x="1105951" y="71096"/>
                  </a:lnTo>
                  <a:close/>
                </a:path>
                <a:path w="1143635" h="171450">
                  <a:moveTo>
                    <a:pt x="1035573" y="67314"/>
                  </a:moveTo>
                  <a:lnTo>
                    <a:pt x="1067828" y="86993"/>
                  </a:lnTo>
                  <a:lnTo>
                    <a:pt x="1096340" y="71096"/>
                  </a:lnTo>
                  <a:lnTo>
                    <a:pt x="1105951" y="71096"/>
                  </a:lnTo>
                  <a:lnTo>
                    <a:pt x="1105992" y="68683"/>
                  </a:lnTo>
                  <a:lnTo>
                    <a:pt x="1035573" y="6731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5913" y="5946597"/>
              <a:ext cx="1397127" cy="42271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928293" y="6046620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93" y="105413"/>
                  </a:moveTo>
                  <a:lnTo>
                    <a:pt x="980770" y="135535"/>
                  </a:lnTo>
                  <a:lnTo>
                    <a:pt x="975047" y="140457"/>
                  </a:lnTo>
                  <a:lnTo>
                    <a:pt x="971753" y="146972"/>
                  </a:lnTo>
                  <a:lnTo>
                    <a:pt x="971126" y="154249"/>
                  </a:lnTo>
                  <a:lnTo>
                    <a:pt x="973404" y="161456"/>
                  </a:lnTo>
                  <a:lnTo>
                    <a:pt x="978363" y="167200"/>
                  </a:lnTo>
                  <a:lnTo>
                    <a:pt x="984881" y="170500"/>
                  </a:lnTo>
                  <a:lnTo>
                    <a:pt x="992138" y="171116"/>
                  </a:lnTo>
                  <a:lnTo>
                    <a:pt x="999312" y="168809"/>
                  </a:lnTo>
                  <a:lnTo>
                    <a:pt x="1110599" y="106783"/>
                  </a:lnTo>
                  <a:lnTo>
                    <a:pt x="1105230" y="106783"/>
                  </a:lnTo>
                  <a:lnTo>
                    <a:pt x="1034793" y="105413"/>
                  </a:lnTo>
                  <a:close/>
                </a:path>
                <a:path w="1143635" h="171450">
                  <a:moveTo>
                    <a:pt x="1067828" y="86993"/>
                  </a:moveTo>
                  <a:lnTo>
                    <a:pt x="1034793" y="105413"/>
                  </a:lnTo>
                  <a:lnTo>
                    <a:pt x="1105230" y="106783"/>
                  </a:lnTo>
                  <a:lnTo>
                    <a:pt x="1105285" y="104001"/>
                  </a:lnTo>
                  <a:lnTo>
                    <a:pt x="1095705" y="104001"/>
                  </a:lnTo>
                  <a:lnTo>
                    <a:pt x="1067828" y="86993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34"/>
                  </a:lnTo>
                  <a:lnTo>
                    <a:pt x="981575" y="3379"/>
                  </a:lnTo>
                  <a:lnTo>
                    <a:pt x="976452" y="8929"/>
                  </a:lnTo>
                  <a:lnTo>
                    <a:pt x="973872" y="16045"/>
                  </a:lnTo>
                  <a:lnTo>
                    <a:pt x="974197" y="23342"/>
                  </a:lnTo>
                  <a:lnTo>
                    <a:pt x="977238" y="29980"/>
                  </a:lnTo>
                  <a:lnTo>
                    <a:pt x="982802" y="35117"/>
                  </a:lnTo>
                  <a:lnTo>
                    <a:pt x="1035593" y="67326"/>
                  </a:lnTo>
                  <a:lnTo>
                    <a:pt x="1105992" y="68695"/>
                  </a:lnTo>
                  <a:lnTo>
                    <a:pt x="1105285" y="104001"/>
                  </a:lnTo>
                  <a:lnTo>
                    <a:pt x="1105230" y="106783"/>
                  </a:lnTo>
                  <a:lnTo>
                    <a:pt x="1110599" y="106783"/>
                  </a:lnTo>
                  <a:lnTo>
                    <a:pt x="1143457" y="88469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194"/>
                  </a:moveTo>
                  <a:lnTo>
                    <a:pt x="0" y="85294"/>
                  </a:lnTo>
                  <a:lnTo>
                    <a:pt x="1034793" y="105413"/>
                  </a:lnTo>
                  <a:lnTo>
                    <a:pt x="1067828" y="86993"/>
                  </a:lnTo>
                  <a:lnTo>
                    <a:pt x="1035593" y="67326"/>
                  </a:lnTo>
                  <a:lnTo>
                    <a:pt x="736" y="47194"/>
                  </a:lnTo>
                  <a:close/>
                </a:path>
                <a:path w="1143635" h="171450">
                  <a:moveTo>
                    <a:pt x="1096340" y="71096"/>
                  </a:moveTo>
                  <a:lnTo>
                    <a:pt x="1067828" y="86993"/>
                  </a:lnTo>
                  <a:lnTo>
                    <a:pt x="1095705" y="104001"/>
                  </a:lnTo>
                  <a:lnTo>
                    <a:pt x="1096340" y="71096"/>
                  </a:lnTo>
                  <a:close/>
                </a:path>
                <a:path w="1143635" h="171450">
                  <a:moveTo>
                    <a:pt x="1105944" y="71096"/>
                  </a:moveTo>
                  <a:lnTo>
                    <a:pt x="1096340" y="71096"/>
                  </a:lnTo>
                  <a:lnTo>
                    <a:pt x="1095705" y="104001"/>
                  </a:lnTo>
                  <a:lnTo>
                    <a:pt x="1105285" y="104001"/>
                  </a:lnTo>
                  <a:lnTo>
                    <a:pt x="1105944" y="71096"/>
                  </a:lnTo>
                  <a:close/>
                </a:path>
                <a:path w="1143635" h="171450">
                  <a:moveTo>
                    <a:pt x="1035593" y="67326"/>
                  </a:moveTo>
                  <a:lnTo>
                    <a:pt x="1067828" y="86993"/>
                  </a:lnTo>
                  <a:lnTo>
                    <a:pt x="1096340" y="71096"/>
                  </a:lnTo>
                  <a:lnTo>
                    <a:pt x="1105944" y="71096"/>
                  </a:lnTo>
                  <a:lnTo>
                    <a:pt x="1105992" y="68695"/>
                  </a:lnTo>
                  <a:lnTo>
                    <a:pt x="1035593" y="673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85913" y="6138468"/>
              <a:ext cx="1397127" cy="422719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928293" y="623871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93" y="105408"/>
                  </a:moveTo>
                  <a:lnTo>
                    <a:pt x="980770" y="135530"/>
                  </a:lnTo>
                  <a:lnTo>
                    <a:pt x="975047" y="140452"/>
                  </a:lnTo>
                  <a:lnTo>
                    <a:pt x="971753" y="146966"/>
                  </a:lnTo>
                  <a:lnTo>
                    <a:pt x="971126" y="154243"/>
                  </a:lnTo>
                  <a:lnTo>
                    <a:pt x="973404" y="161451"/>
                  </a:lnTo>
                  <a:lnTo>
                    <a:pt x="978363" y="167195"/>
                  </a:lnTo>
                  <a:lnTo>
                    <a:pt x="984881" y="170495"/>
                  </a:lnTo>
                  <a:lnTo>
                    <a:pt x="992138" y="171111"/>
                  </a:lnTo>
                  <a:lnTo>
                    <a:pt x="999312" y="168804"/>
                  </a:lnTo>
                  <a:lnTo>
                    <a:pt x="1110599" y="106777"/>
                  </a:lnTo>
                  <a:lnTo>
                    <a:pt x="1105230" y="106777"/>
                  </a:lnTo>
                  <a:lnTo>
                    <a:pt x="1034793" y="105408"/>
                  </a:lnTo>
                  <a:close/>
                </a:path>
                <a:path w="1143635" h="171450">
                  <a:moveTo>
                    <a:pt x="1067828" y="86988"/>
                  </a:moveTo>
                  <a:lnTo>
                    <a:pt x="1034793" y="105408"/>
                  </a:lnTo>
                  <a:lnTo>
                    <a:pt x="1105230" y="106777"/>
                  </a:lnTo>
                  <a:lnTo>
                    <a:pt x="1105285" y="103996"/>
                  </a:lnTo>
                  <a:lnTo>
                    <a:pt x="1095705" y="103996"/>
                  </a:lnTo>
                  <a:lnTo>
                    <a:pt x="1067828" y="86988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31"/>
                  </a:lnTo>
                  <a:lnTo>
                    <a:pt x="981575" y="3374"/>
                  </a:lnTo>
                  <a:lnTo>
                    <a:pt x="976452" y="8924"/>
                  </a:lnTo>
                  <a:lnTo>
                    <a:pt x="973872" y="16039"/>
                  </a:lnTo>
                  <a:lnTo>
                    <a:pt x="974197" y="23337"/>
                  </a:lnTo>
                  <a:lnTo>
                    <a:pt x="977238" y="29975"/>
                  </a:lnTo>
                  <a:lnTo>
                    <a:pt x="982802" y="35111"/>
                  </a:lnTo>
                  <a:lnTo>
                    <a:pt x="1035593" y="67321"/>
                  </a:lnTo>
                  <a:lnTo>
                    <a:pt x="1105992" y="68690"/>
                  </a:lnTo>
                  <a:lnTo>
                    <a:pt x="1105285" y="103996"/>
                  </a:lnTo>
                  <a:lnTo>
                    <a:pt x="1105230" y="106777"/>
                  </a:lnTo>
                  <a:lnTo>
                    <a:pt x="1110599" y="106777"/>
                  </a:lnTo>
                  <a:lnTo>
                    <a:pt x="1143457" y="88464"/>
                  </a:lnTo>
                  <a:lnTo>
                    <a:pt x="1002614" y="2587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189"/>
                  </a:moveTo>
                  <a:lnTo>
                    <a:pt x="0" y="85289"/>
                  </a:lnTo>
                  <a:lnTo>
                    <a:pt x="1034793" y="105408"/>
                  </a:lnTo>
                  <a:lnTo>
                    <a:pt x="1067828" y="86988"/>
                  </a:lnTo>
                  <a:lnTo>
                    <a:pt x="1035593" y="67321"/>
                  </a:lnTo>
                  <a:lnTo>
                    <a:pt x="736" y="47189"/>
                  </a:lnTo>
                  <a:close/>
                </a:path>
                <a:path w="1143635" h="171450">
                  <a:moveTo>
                    <a:pt x="1096340" y="71090"/>
                  </a:moveTo>
                  <a:lnTo>
                    <a:pt x="1067828" y="86988"/>
                  </a:lnTo>
                  <a:lnTo>
                    <a:pt x="1095705" y="103996"/>
                  </a:lnTo>
                  <a:lnTo>
                    <a:pt x="1096340" y="71090"/>
                  </a:lnTo>
                  <a:close/>
                </a:path>
                <a:path w="1143635" h="171450">
                  <a:moveTo>
                    <a:pt x="1105944" y="71090"/>
                  </a:moveTo>
                  <a:lnTo>
                    <a:pt x="1096340" y="71090"/>
                  </a:lnTo>
                  <a:lnTo>
                    <a:pt x="1095705" y="103996"/>
                  </a:lnTo>
                  <a:lnTo>
                    <a:pt x="1105285" y="103996"/>
                  </a:lnTo>
                  <a:lnTo>
                    <a:pt x="1105944" y="71090"/>
                  </a:lnTo>
                  <a:close/>
                </a:path>
                <a:path w="1143635" h="171450">
                  <a:moveTo>
                    <a:pt x="1035593" y="67321"/>
                  </a:moveTo>
                  <a:lnTo>
                    <a:pt x="1067828" y="86988"/>
                  </a:lnTo>
                  <a:lnTo>
                    <a:pt x="1096340" y="71090"/>
                  </a:lnTo>
                  <a:lnTo>
                    <a:pt x="1105944" y="71090"/>
                  </a:lnTo>
                  <a:lnTo>
                    <a:pt x="1105992" y="68690"/>
                  </a:lnTo>
                  <a:lnTo>
                    <a:pt x="1035593" y="673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85913" y="6352833"/>
              <a:ext cx="1397127" cy="42271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928293" y="6453026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93" y="105408"/>
                  </a:moveTo>
                  <a:lnTo>
                    <a:pt x="980770" y="135530"/>
                  </a:lnTo>
                  <a:lnTo>
                    <a:pt x="975047" y="140452"/>
                  </a:lnTo>
                  <a:lnTo>
                    <a:pt x="971753" y="146966"/>
                  </a:lnTo>
                  <a:lnTo>
                    <a:pt x="971126" y="154243"/>
                  </a:lnTo>
                  <a:lnTo>
                    <a:pt x="973404" y="161451"/>
                  </a:lnTo>
                  <a:lnTo>
                    <a:pt x="978363" y="167195"/>
                  </a:lnTo>
                  <a:lnTo>
                    <a:pt x="984881" y="170496"/>
                  </a:lnTo>
                  <a:lnTo>
                    <a:pt x="992138" y="171116"/>
                  </a:lnTo>
                  <a:lnTo>
                    <a:pt x="999312" y="168817"/>
                  </a:lnTo>
                  <a:lnTo>
                    <a:pt x="1110604" y="106777"/>
                  </a:lnTo>
                  <a:lnTo>
                    <a:pt x="1105230" y="106777"/>
                  </a:lnTo>
                  <a:lnTo>
                    <a:pt x="1034793" y="105408"/>
                  </a:lnTo>
                  <a:close/>
                </a:path>
                <a:path w="1143635" h="171450">
                  <a:moveTo>
                    <a:pt x="1067828" y="86988"/>
                  </a:moveTo>
                  <a:lnTo>
                    <a:pt x="1034793" y="105408"/>
                  </a:lnTo>
                  <a:lnTo>
                    <a:pt x="1105230" y="106777"/>
                  </a:lnTo>
                  <a:lnTo>
                    <a:pt x="1105285" y="103996"/>
                  </a:lnTo>
                  <a:lnTo>
                    <a:pt x="1095705" y="103996"/>
                  </a:lnTo>
                  <a:lnTo>
                    <a:pt x="1067828" y="86988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32"/>
                  </a:lnTo>
                  <a:lnTo>
                    <a:pt x="981575" y="3379"/>
                  </a:lnTo>
                  <a:lnTo>
                    <a:pt x="976452" y="8936"/>
                  </a:lnTo>
                  <a:lnTo>
                    <a:pt x="973872" y="16044"/>
                  </a:lnTo>
                  <a:lnTo>
                    <a:pt x="974197" y="23338"/>
                  </a:lnTo>
                  <a:lnTo>
                    <a:pt x="977238" y="29975"/>
                  </a:lnTo>
                  <a:lnTo>
                    <a:pt x="982802" y="35111"/>
                  </a:lnTo>
                  <a:lnTo>
                    <a:pt x="1035593" y="67320"/>
                  </a:lnTo>
                  <a:lnTo>
                    <a:pt x="1105992" y="68690"/>
                  </a:lnTo>
                  <a:lnTo>
                    <a:pt x="1105285" y="103996"/>
                  </a:lnTo>
                  <a:lnTo>
                    <a:pt x="1105230" y="106777"/>
                  </a:lnTo>
                  <a:lnTo>
                    <a:pt x="1110604" y="106777"/>
                  </a:lnTo>
                  <a:lnTo>
                    <a:pt x="1143457" y="88464"/>
                  </a:lnTo>
                  <a:lnTo>
                    <a:pt x="1002614" y="2586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189"/>
                  </a:moveTo>
                  <a:lnTo>
                    <a:pt x="0" y="85289"/>
                  </a:lnTo>
                  <a:lnTo>
                    <a:pt x="1034793" y="105408"/>
                  </a:lnTo>
                  <a:lnTo>
                    <a:pt x="1067828" y="86988"/>
                  </a:lnTo>
                  <a:lnTo>
                    <a:pt x="1035593" y="67320"/>
                  </a:lnTo>
                  <a:lnTo>
                    <a:pt x="736" y="47189"/>
                  </a:lnTo>
                  <a:close/>
                </a:path>
                <a:path w="1143635" h="171450">
                  <a:moveTo>
                    <a:pt x="1096340" y="71090"/>
                  </a:moveTo>
                  <a:lnTo>
                    <a:pt x="1067828" y="86988"/>
                  </a:lnTo>
                  <a:lnTo>
                    <a:pt x="1095705" y="103996"/>
                  </a:lnTo>
                  <a:lnTo>
                    <a:pt x="1096340" y="71090"/>
                  </a:lnTo>
                  <a:close/>
                </a:path>
                <a:path w="1143635" h="171450">
                  <a:moveTo>
                    <a:pt x="1105944" y="71090"/>
                  </a:moveTo>
                  <a:lnTo>
                    <a:pt x="1096340" y="71090"/>
                  </a:lnTo>
                  <a:lnTo>
                    <a:pt x="1095705" y="103996"/>
                  </a:lnTo>
                  <a:lnTo>
                    <a:pt x="1105285" y="103996"/>
                  </a:lnTo>
                  <a:lnTo>
                    <a:pt x="1105944" y="71090"/>
                  </a:lnTo>
                  <a:close/>
                </a:path>
                <a:path w="1143635" h="171450">
                  <a:moveTo>
                    <a:pt x="1035593" y="67320"/>
                  </a:moveTo>
                  <a:lnTo>
                    <a:pt x="1067828" y="86988"/>
                  </a:lnTo>
                  <a:lnTo>
                    <a:pt x="1096340" y="71090"/>
                  </a:lnTo>
                  <a:lnTo>
                    <a:pt x="1105944" y="71090"/>
                  </a:lnTo>
                  <a:lnTo>
                    <a:pt x="1105992" y="68690"/>
                  </a:lnTo>
                  <a:lnTo>
                    <a:pt x="1035593" y="673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40435" y="668489"/>
            <a:ext cx="4419600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800" b="1" dirty="0">
                <a:latin typeface="Arial"/>
                <a:cs typeface="Arial"/>
              </a:rPr>
              <a:t>NAND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gate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is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universal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gate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which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is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0" dirty="0">
                <a:latin typeface="Arial"/>
                <a:cs typeface="Arial"/>
              </a:rPr>
              <a:t>a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latin typeface="Arial"/>
                <a:cs typeface="Arial"/>
              </a:rPr>
              <a:t>combination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of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AND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with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spc="-25" dirty="0">
                <a:latin typeface="Arial"/>
                <a:cs typeface="Arial"/>
              </a:rPr>
              <a:t>NOT</a:t>
            </a:r>
            <a:endParaRPr sz="1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78815" y="2270528"/>
            <a:ext cx="2339340" cy="4398645"/>
          </a:xfrm>
          <a:prstGeom prst="rect">
            <a:avLst/>
          </a:prstGeom>
        </p:spPr>
        <p:txBody>
          <a:bodyPr vert="horz" wrap="square" lIns="0" tIns="167005" rIns="0" bIns="0" rtlCol="0">
            <a:spAutoFit/>
          </a:bodyPr>
          <a:lstStyle/>
          <a:p>
            <a:pPr marL="557530" indent="-187960" algn="just">
              <a:lnSpc>
                <a:spcPct val="100000"/>
              </a:lnSpc>
              <a:spcBef>
                <a:spcPts val="1315"/>
              </a:spcBef>
              <a:buAutoNum type="arabicPlain" startAt="2"/>
              <a:tabLst>
                <a:tab pos="557530" algn="l"/>
              </a:tabLst>
            </a:pPr>
            <a:r>
              <a:rPr sz="1800" dirty="0">
                <a:latin typeface="Arial MT"/>
                <a:cs typeface="Arial MT"/>
              </a:rPr>
              <a:t>input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NAND</a:t>
            </a:r>
            <a:r>
              <a:rPr sz="1800" spc="-20" dirty="0">
                <a:latin typeface="Arial MT"/>
                <a:cs typeface="Arial MT"/>
              </a:rPr>
              <a:t> Gate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215"/>
              </a:spcBef>
            </a:pPr>
            <a:r>
              <a:rPr sz="1800" spc="-50" dirty="0">
                <a:latin typeface="Arial MT"/>
                <a:cs typeface="Arial MT"/>
              </a:rPr>
              <a:t>X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800" spc="-50" dirty="0">
                <a:latin typeface="Arial MT"/>
                <a:cs typeface="Arial MT"/>
              </a:rPr>
              <a:t>Y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550"/>
              </a:spcBef>
            </a:pPr>
            <a:endParaRPr sz="1800">
              <a:latin typeface="Arial MT"/>
              <a:cs typeface="Arial MT"/>
            </a:endParaRPr>
          </a:p>
          <a:p>
            <a:pPr marL="557530" indent="-187960" algn="just">
              <a:lnSpc>
                <a:spcPct val="100000"/>
              </a:lnSpc>
              <a:buAutoNum type="arabicPlain" startAt="3"/>
              <a:tabLst>
                <a:tab pos="557530" algn="l"/>
              </a:tabLst>
            </a:pPr>
            <a:r>
              <a:rPr sz="1800" dirty="0">
                <a:latin typeface="Arial MT"/>
                <a:cs typeface="Arial MT"/>
              </a:rPr>
              <a:t>input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NAND</a:t>
            </a:r>
            <a:r>
              <a:rPr sz="1800" spc="-20" dirty="0">
                <a:latin typeface="Arial MT"/>
                <a:cs typeface="Arial MT"/>
              </a:rPr>
              <a:t> Gate</a:t>
            </a:r>
            <a:endParaRPr sz="1800">
              <a:latin typeface="Arial MT"/>
              <a:cs typeface="Arial MT"/>
            </a:endParaRPr>
          </a:p>
          <a:p>
            <a:pPr marL="12700" marR="2139950" algn="just">
              <a:lnSpc>
                <a:spcPct val="100000"/>
              </a:lnSpc>
              <a:spcBef>
                <a:spcPts val="185"/>
              </a:spcBef>
            </a:pPr>
            <a:r>
              <a:rPr sz="1800" spc="-50" dirty="0">
                <a:latin typeface="Arial MT"/>
                <a:cs typeface="Arial MT"/>
              </a:rPr>
              <a:t>P Q R</a:t>
            </a:r>
            <a:endParaRPr sz="18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19"/>
              </a:spcBef>
            </a:pPr>
            <a:endParaRPr sz="1800">
              <a:latin typeface="Arial MT"/>
              <a:cs typeface="Arial MT"/>
            </a:endParaRPr>
          </a:p>
          <a:p>
            <a:pPr marL="558165" indent="-188595" algn="just">
              <a:lnSpc>
                <a:spcPct val="100000"/>
              </a:lnSpc>
              <a:spcBef>
                <a:spcPts val="5"/>
              </a:spcBef>
              <a:buAutoNum type="arabicPlain" startAt="4"/>
              <a:tabLst>
                <a:tab pos="558165" algn="l"/>
              </a:tabLst>
            </a:pPr>
            <a:r>
              <a:rPr sz="1800" dirty="0">
                <a:latin typeface="Arial MT"/>
                <a:cs typeface="Arial MT"/>
              </a:rPr>
              <a:t>input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NAND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spc="-20" dirty="0">
                <a:latin typeface="Arial MT"/>
                <a:cs typeface="Arial MT"/>
              </a:rPr>
              <a:t>Gate</a:t>
            </a:r>
            <a:endParaRPr sz="1800">
              <a:latin typeface="Arial MT"/>
              <a:cs typeface="Arial MT"/>
            </a:endParaRPr>
          </a:p>
          <a:p>
            <a:pPr marL="12700" marR="2189480" algn="just">
              <a:lnSpc>
                <a:spcPct val="100000"/>
              </a:lnSpc>
              <a:spcBef>
                <a:spcPts val="1360"/>
              </a:spcBef>
            </a:pPr>
            <a:r>
              <a:rPr sz="1400" spc="-50" dirty="0">
                <a:latin typeface="Arial MT"/>
                <a:cs typeface="Arial MT"/>
              </a:rPr>
              <a:t>A B C D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671563" y="1328674"/>
            <a:ext cx="4112260" cy="914400"/>
            <a:chOff x="671563" y="1328674"/>
            <a:chExt cx="4112260" cy="914400"/>
          </a:xfrm>
        </p:grpSpPr>
        <p:sp>
          <p:nvSpPr>
            <p:cNvPr id="36" name="object 36"/>
            <p:cNvSpPr/>
            <p:nvPr/>
          </p:nvSpPr>
          <p:spPr>
            <a:xfrm>
              <a:off x="1857375" y="1357249"/>
              <a:ext cx="2214880" cy="838200"/>
            </a:xfrm>
            <a:custGeom>
              <a:avLst/>
              <a:gdLst/>
              <a:ahLst/>
              <a:cxnLst/>
              <a:rect l="l" t="t" r="r" b="b"/>
              <a:pathLst>
                <a:path w="2214879" h="838200">
                  <a:moveTo>
                    <a:pt x="0" y="0"/>
                  </a:moveTo>
                  <a:lnTo>
                    <a:pt x="435737" y="0"/>
                  </a:lnTo>
                  <a:lnTo>
                    <a:pt x="483217" y="2460"/>
                  </a:lnTo>
                  <a:lnTo>
                    <a:pt x="529217" y="9669"/>
                  </a:lnTo>
                  <a:lnTo>
                    <a:pt x="573469" y="21372"/>
                  </a:lnTo>
                  <a:lnTo>
                    <a:pt x="615707" y="37312"/>
                  </a:lnTo>
                  <a:lnTo>
                    <a:pt x="655668" y="57234"/>
                  </a:lnTo>
                  <a:lnTo>
                    <a:pt x="693083" y="80881"/>
                  </a:lnTo>
                  <a:lnTo>
                    <a:pt x="727689" y="107998"/>
                  </a:lnTo>
                  <a:lnTo>
                    <a:pt x="759218" y="138327"/>
                  </a:lnTo>
                  <a:lnTo>
                    <a:pt x="787406" y="171614"/>
                  </a:lnTo>
                  <a:lnTo>
                    <a:pt x="811986" y="207602"/>
                  </a:lnTo>
                  <a:lnTo>
                    <a:pt x="832693" y="246035"/>
                  </a:lnTo>
                  <a:lnTo>
                    <a:pt x="849261" y="286658"/>
                  </a:lnTo>
                  <a:lnTo>
                    <a:pt x="861424" y="329213"/>
                  </a:lnTo>
                  <a:lnTo>
                    <a:pt x="868917" y="373446"/>
                  </a:lnTo>
                  <a:lnTo>
                    <a:pt x="871474" y="419100"/>
                  </a:lnTo>
                  <a:lnTo>
                    <a:pt x="868917" y="464775"/>
                  </a:lnTo>
                  <a:lnTo>
                    <a:pt x="861424" y="509024"/>
                  </a:lnTo>
                  <a:lnTo>
                    <a:pt x="849261" y="551590"/>
                  </a:lnTo>
                  <a:lnTo>
                    <a:pt x="832693" y="592218"/>
                  </a:lnTo>
                  <a:lnTo>
                    <a:pt x="811986" y="630653"/>
                  </a:lnTo>
                  <a:lnTo>
                    <a:pt x="787406" y="666640"/>
                  </a:lnTo>
                  <a:lnTo>
                    <a:pt x="759218" y="699922"/>
                  </a:lnTo>
                  <a:lnTo>
                    <a:pt x="727689" y="730246"/>
                  </a:lnTo>
                  <a:lnTo>
                    <a:pt x="693083" y="757354"/>
                  </a:lnTo>
                  <a:lnTo>
                    <a:pt x="655668" y="780993"/>
                  </a:lnTo>
                  <a:lnTo>
                    <a:pt x="615707" y="800906"/>
                  </a:lnTo>
                  <a:lnTo>
                    <a:pt x="573469" y="816839"/>
                  </a:lnTo>
                  <a:lnTo>
                    <a:pt x="529217" y="828536"/>
                  </a:lnTo>
                  <a:lnTo>
                    <a:pt x="483217" y="835741"/>
                  </a:lnTo>
                  <a:lnTo>
                    <a:pt x="435737" y="838200"/>
                  </a:lnTo>
                  <a:lnTo>
                    <a:pt x="0" y="838200"/>
                  </a:lnTo>
                  <a:lnTo>
                    <a:pt x="0" y="0"/>
                  </a:lnTo>
                  <a:close/>
                </a:path>
                <a:path w="2214879" h="838200">
                  <a:moveTo>
                    <a:pt x="1928749" y="428625"/>
                  </a:moveTo>
                  <a:lnTo>
                    <a:pt x="1936036" y="383481"/>
                  </a:lnTo>
                  <a:lnTo>
                    <a:pt x="1956327" y="344262"/>
                  </a:lnTo>
                  <a:lnTo>
                    <a:pt x="1987261" y="313328"/>
                  </a:lnTo>
                  <a:lnTo>
                    <a:pt x="2026480" y="293037"/>
                  </a:lnTo>
                  <a:lnTo>
                    <a:pt x="2071624" y="285750"/>
                  </a:lnTo>
                  <a:lnTo>
                    <a:pt x="2116816" y="293037"/>
                  </a:lnTo>
                  <a:lnTo>
                    <a:pt x="2156041" y="313328"/>
                  </a:lnTo>
                  <a:lnTo>
                    <a:pt x="2186957" y="344262"/>
                  </a:lnTo>
                  <a:lnTo>
                    <a:pt x="2207223" y="383481"/>
                  </a:lnTo>
                  <a:lnTo>
                    <a:pt x="2214499" y="428625"/>
                  </a:lnTo>
                  <a:lnTo>
                    <a:pt x="2207223" y="473817"/>
                  </a:lnTo>
                  <a:lnTo>
                    <a:pt x="2186957" y="513042"/>
                  </a:lnTo>
                  <a:lnTo>
                    <a:pt x="2156041" y="543958"/>
                  </a:lnTo>
                  <a:lnTo>
                    <a:pt x="2116816" y="564224"/>
                  </a:lnTo>
                  <a:lnTo>
                    <a:pt x="2071624" y="571500"/>
                  </a:lnTo>
                  <a:lnTo>
                    <a:pt x="2026480" y="564224"/>
                  </a:lnTo>
                  <a:lnTo>
                    <a:pt x="1987261" y="543958"/>
                  </a:lnTo>
                  <a:lnTo>
                    <a:pt x="1956327" y="513042"/>
                  </a:lnTo>
                  <a:lnTo>
                    <a:pt x="1936036" y="473817"/>
                  </a:lnTo>
                  <a:lnTo>
                    <a:pt x="1928749" y="428625"/>
                  </a:lnTo>
                  <a:close/>
                </a:path>
              </a:pathLst>
            </a:custGeom>
            <a:ln w="5715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71563" y="1397088"/>
              <a:ext cx="1397127" cy="424218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713981" y="1497417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20" y="105470"/>
                  </a:moveTo>
                  <a:lnTo>
                    <a:pt x="980833" y="135548"/>
                  </a:lnTo>
                  <a:lnTo>
                    <a:pt x="975057" y="140454"/>
                  </a:lnTo>
                  <a:lnTo>
                    <a:pt x="971769" y="146978"/>
                  </a:lnTo>
                  <a:lnTo>
                    <a:pt x="971171" y="154265"/>
                  </a:lnTo>
                  <a:lnTo>
                    <a:pt x="973467" y="161456"/>
                  </a:lnTo>
                  <a:lnTo>
                    <a:pt x="978373" y="167179"/>
                  </a:lnTo>
                  <a:lnTo>
                    <a:pt x="984897" y="170473"/>
                  </a:lnTo>
                  <a:lnTo>
                    <a:pt x="992184" y="171100"/>
                  </a:lnTo>
                  <a:lnTo>
                    <a:pt x="999375" y="168822"/>
                  </a:lnTo>
                  <a:lnTo>
                    <a:pt x="1110501" y="106846"/>
                  </a:lnTo>
                  <a:lnTo>
                    <a:pt x="1105293" y="106846"/>
                  </a:lnTo>
                  <a:lnTo>
                    <a:pt x="1034820" y="105470"/>
                  </a:lnTo>
                  <a:close/>
                </a:path>
                <a:path w="1143635" h="171450">
                  <a:moveTo>
                    <a:pt x="1067892" y="87044"/>
                  </a:moveTo>
                  <a:lnTo>
                    <a:pt x="1034820" y="105470"/>
                  </a:lnTo>
                  <a:lnTo>
                    <a:pt x="1105293" y="106846"/>
                  </a:lnTo>
                  <a:lnTo>
                    <a:pt x="1105349" y="104052"/>
                  </a:lnTo>
                  <a:lnTo>
                    <a:pt x="1095768" y="104052"/>
                  </a:lnTo>
                  <a:lnTo>
                    <a:pt x="1067892" y="87044"/>
                  </a:lnTo>
                  <a:close/>
                </a:path>
                <a:path w="1143635" h="171450">
                  <a:moveTo>
                    <a:pt x="995480" y="0"/>
                  </a:moveTo>
                  <a:lnTo>
                    <a:pt x="988183" y="325"/>
                  </a:lnTo>
                  <a:lnTo>
                    <a:pt x="981530" y="3365"/>
                  </a:lnTo>
                  <a:lnTo>
                    <a:pt x="976388" y="8929"/>
                  </a:lnTo>
                  <a:lnTo>
                    <a:pt x="973809" y="16053"/>
                  </a:lnTo>
                  <a:lnTo>
                    <a:pt x="974134" y="23344"/>
                  </a:lnTo>
                  <a:lnTo>
                    <a:pt x="977174" y="29968"/>
                  </a:lnTo>
                  <a:lnTo>
                    <a:pt x="982738" y="35091"/>
                  </a:lnTo>
                  <a:lnTo>
                    <a:pt x="1035646" y="67371"/>
                  </a:lnTo>
                  <a:lnTo>
                    <a:pt x="1106055" y="68746"/>
                  </a:lnTo>
                  <a:lnTo>
                    <a:pt x="1105349" y="104052"/>
                  </a:lnTo>
                  <a:lnTo>
                    <a:pt x="1105293" y="106846"/>
                  </a:lnTo>
                  <a:lnTo>
                    <a:pt x="1110501" y="106846"/>
                  </a:lnTo>
                  <a:lnTo>
                    <a:pt x="1143520" y="88431"/>
                  </a:lnTo>
                  <a:lnTo>
                    <a:pt x="1002550" y="2579"/>
                  </a:lnTo>
                  <a:lnTo>
                    <a:pt x="995480" y="0"/>
                  </a:lnTo>
                  <a:close/>
                </a:path>
                <a:path w="1143635" h="171450">
                  <a:moveTo>
                    <a:pt x="749" y="47156"/>
                  </a:moveTo>
                  <a:lnTo>
                    <a:pt x="0" y="85256"/>
                  </a:lnTo>
                  <a:lnTo>
                    <a:pt x="1034820" y="105470"/>
                  </a:lnTo>
                  <a:lnTo>
                    <a:pt x="1067892" y="87044"/>
                  </a:lnTo>
                  <a:lnTo>
                    <a:pt x="1035646" y="67371"/>
                  </a:lnTo>
                  <a:lnTo>
                    <a:pt x="749" y="47156"/>
                  </a:lnTo>
                  <a:close/>
                </a:path>
                <a:path w="1143635" h="171450">
                  <a:moveTo>
                    <a:pt x="1096403" y="71159"/>
                  </a:moveTo>
                  <a:lnTo>
                    <a:pt x="1067892" y="87044"/>
                  </a:lnTo>
                  <a:lnTo>
                    <a:pt x="1095768" y="104052"/>
                  </a:lnTo>
                  <a:lnTo>
                    <a:pt x="1096403" y="71159"/>
                  </a:lnTo>
                  <a:close/>
                </a:path>
                <a:path w="1143635" h="171450">
                  <a:moveTo>
                    <a:pt x="1106007" y="71159"/>
                  </a:moveTo>
                  <a:lnTo>
                    <a:pt x="1096403" y="71159"/>
                  </a:lnTo>
                  <a:lnTo>
                    <a:pt x="1095768" y="104052"/>
                  </a:lnTo>
                  <a:lnTo>
                    <a:pt x="1105349" y="104052"/>
                  </a:lnTo>
                  <a:lnTo>
                    <a:pt x="1106007" y="71159"/>
                  </a:lnTo>
                  <a:close/>
                </a:path>
                <a:path w="1143635" h="171450">
                  <a:moveTo>
                    <a:pt x="1035646" y="67371"/>
                  </a:moveTo>
                  <a:lnTo>
                    <a:pt x="1067892" y="87044"/>
                  </a:lnTo>
                  <a:lnTo>
                    <a:pt x="1096403" y="71159"/>
                  </a:lnTo>
                  <a:lnTo>
                    <a:pt x="1106007" y="71159"/>
                  </a:lnTo>
                  <a:lnTo>
                    <a:pt x="1106055" y="68746"/>
                  </a:lnTo>
                  <a:lnTo>
                    <a:pt x="1035646" y="67371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1563" y="1753831"/>
              <a:ext cx="1397127" cy="42421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713981" y="1854614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06" y="105404"/>
                  </a:moveTo>
                  <a:lnTo>
                    <a:pt x="980833" y="135475"/>
                  </a:lnTo>
                  <a:lnTo>
                    <a:pt x="975039" y="140436"/>
                  </a:lnTo>
                  <a:lnTo>
                    <a:pt x="971721" y="146968"/>
                  </a:lnTo>
                  <a:lnTo>
                    <a:pt x="971118" y="154263"/>
                  </a:lnTo>
                  <a:lnTo>
                    <a:pt x="973467" y="161510"/>
                  </a:lnTo>
                  <a:lnTo>
                    <a:pt x="978355" y="167231"/>
                  </a:lnTo>
                  <a:lnTo>
                    <a:pt x="984850" y="170511"/>
                  </a:lnTo>
                  <a:lnTo>
                    <a:pt x="992130" y="171100"/>
                  </a:lnTo>
                  <a:lnTo>
                    <a:pt x="999375" y="168749"/>
                  </a:lnTo>
                  <a:lnTo>
                    <a:pt x="1110579" y="106773"/>
                  </a:lnTo>
                  <a:lnTo>
                    <a:pt x="1105293" y="106773"/>
                  </a:lnTo>
                  <a:lnTo>
                    <a:pt x="1034806" y="105404"/>
                  </a:lnTo>
                  <a:close/>
                </a:path>
                <a:path w="1143635" h="171450">
                  <a:moveTo>
                    <a:pt x="1067865" y="86986"/>
                  </a:moveTo>
                  <a:lnTo>
                    <a:pt x="1034806" y="105404"/>
                  </a:lnTo>
                  <a:lnTo>
                    <a:pt x="1105293" y="106773"/>
                  </a:lnTo>
                  <a:lnTo>
                    <a:pt x="1105349" y="103979"/>
                  </a:lnTo>
                  <a:lnTo>
                    <a:pt x="1095768" y="103979"/>
                  </a:lnTo>
                  <a:lnTo>
                    <a:pt x="1067865" y="86986"/>
                  </a:lnTo>
                  <a:close/>
                </a:path>
                <a:path w="1143635" h="171450">
                  <a:moveTo>
                    <a:pt x="995480" y="0"/>
                  </a:moveTo>
                  <a:lnTo>
                    <a:pt x="988183" y="331"/>
                  </a:lnTo>
                  <a:lnTo>
                    <a:pt x="981530" y="3401"/>
                  </a:lnTo>
                  <a:lnTo>
                    <a:pt x="976388" y="8983"/>
                  </a:lnTo>
                  <a:lnTo>
                    <a:pt x="973809" y="16053"/>
                  </a:lnTo>
                  <a:lnTo>
                    <a:pt x="974134" y="23350"/>
                  </a:lnTo>
                  <a:lnTo>
                    <a:pt x="977174" y="30003"/>
                  </a:lnTo>
                  <a:lnTo>
                    <a:pt x="982738" y="35145"/>
                  </a:lnTo>
                  <a:lnTo>
                    <a:pt x="1035545" y="67304"/>
                  </a:lnTo>
                  <a:lnTo>
                    <a:pt x="1106055" y="68673"/>
                  </a:lnTo>
                  <a:lnTo>
                    <a:pt x="1105349" y="103979"/>
                  </a:lnTo>
                  <a:lnTo>
                    <a:pt x="1105293" y="106773"/>
                  </a:lnTo>
                  <a:lnTo>
                    <a:pt x="1110579" y="106773"/>
                  </a:lnTo>
                  <a:lnTo>
                    <a:pt x="1143393" y="88485"/>
                  </a:lnTo>
                  <a:lnTo>
                    <a:pt x="1002550" y="2633"/>
                  </a:lnTo>
                  <a:lnTo>
                    <a:pt x="995480" y="0"/>
                  </a:lnTo>
                  <a:close/>
                </a:path>
                <a:path w="1143635" h="171450">
                  <a:moveTo>
                    <a:pt x="736" y="47210"/>
                  </a:moveTo>
                  <a:lnTo>
                    <a:pt x="0" y="85310"/>
                  </a:lnTo>
                  <a:lnTo>
                    <a:pt x="1034806" y="105404"/>
                  </a:lnTo>
                  <a:lnTo>
                    <a:pt x="1067865" y="86986"/>
                  </a:lnTo>
                  <a:lnTo>
                    <a:pt x="1035545" y="67304"/>
                  </a:lnTo>
                  <a:lnTo>
                    <a:pt x="736" y="47210"/>
                  </a:lnTo>
                  <a:close/>
                </a:path>
                <a:path w="1143635" h="171450">
                  <a:moveTo>
                    <a:pt x="1096403" y="71086"/>
                  </a:moveTo>
                  <a:lnTo>
                    <a:pt x="1067865" y="86986"/>
                  </a:lnTo>
                  <a:lnTo>
                    <a:pt x="1095768" y="103979"/>
                  </a:lnTo>
                  <a:lnTo>
                    <a:pt x="1096403" y="71086"/>
                  </a:lnTo>
                  <a:close/>
                </a:path>
                <a:path w="1143635" h="171450">
                  <a:moveTo>
                    <a:pt x="1106007" y="71086"/>
                  </a:moveTo>
                  <a:lnTo>
                    <a:pt x="1096403" y="71086"/>
                  </a:lnTo>
                  <a:lnTo>
                    <a:pt x="1095768" y="103979"/>
                  </a:lnTo>
                  <a:lnTo>
                    <a:pt x="1105349" y="103979"/>
                  </a:lnTo>
                  <a:lnTo>
                    <a:pt x="1106007" y="71086"/>
                  </a:lnTo>
                  <a:close/>
                </a:path>
                <a:path w="1143635" h="171450">
                  <a:moveTo>
                    <a:pt x="1035545" y="67304"/>
                  </a:moveTo>
                  <a:lnTo>
                    <a:pt x="1067865" y="86986"/>
                  </a:lnTo>
                  <a:lnTo>
                    <a:pt x="1096403" y="71086"/>
                  </a:lnTo>
                  <a:lnTo>
                    <a:pt x="1106007" y="71086"/>
                  </a:lnTo>
                  <a:lnTo>
                    <a:pt x="1106055" y="68673"/>
                  </a:lnTo>
                  <a:lnTo>
                    <a:pt x="1035545" y="67304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214623" y="1357249"/>
              <a:ext cx="602615" cy="857250"/>
            </a:xfrm>
            <a:custGeom>
              <a:avLst/>
              <a:gdLst/>
              <a:ahLst/>
              <a:cxnLst/>
              <a:rect l="l" t="t" r="r" b="b"/>
              <a:pathLst>
                <a:path w="602614" h="857250">
                  <a:moveTo>
                    <a:pt x="0" y="0"/>
                  </a:moveTo>
                  <a:lnTo>
                    <a:pt x="602614" y="428625"/>
                  </a:lnTo>
                  <a:lnTo>
                    <a:pt x="0" y="85725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042790" y="1596478"/>
              <a:ext cx="740511" cy="42421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085335" y="1693570"/>
              <a:ext cx="487045" cy="171450"/>
            </a:xfrm>
            <a:custGeom>
              <a:avLst/>
              <a:gdLst/>
              <a:ahLst/>
              <a:cxnLst/>
              <a:rect l="l" t="t" r="r" b="b"/>
              <a:pathLst>
                <a:path w="487045" h="171450">
                  <a:moveTo>
                    <a:pt x="377675" y="106470"/>
                  </a:moveTo>
                  <a:lnTo>
                    <a:pt x="322961" y="135102"/>
                  </a:lnTo>
                  <a:lnTo>
                    <a:pt x="317047" y="139898"/>
                  </a:lnTo>
                  <a:lnTo>
                    <a:pt x="313563" y="146325"/>
                  </a:lnTo>
                  <a:lnTo>
                    <a:pt x="312745" y="153586"/>
                  </a:lnTo>
                  <a:lnTo>
                    <a:pt x="314833" y="160883"/>
                  </a:lnTo>
                  <a:lnTo>
                    <a:pt x="319629" y="166723"/>
                  </a:lnTo>
                  <a:lnTo>
                    <a:pt x="326056" y="170170"/>
                  </a:lnTo>
                  <a:lnTo>
                    <a:pt x="333317" y="170973"/>
                  </a:lnTo>
                  <a:lnTo>
                    <a:pt x="340613" y="168884"/>
                  </a:lnTo>
                  <a:lnTo>
                    <a:pt x="453579" y="109702"/>
                  </a:lnTo>
                  <a:lnTo>
                    <a:pt x="448055" y="109702"/>
                  </a:lnTo>
                  <a:lnTo>
                    <a:pt x="377675" y="106470"/>
                  </a:lnTo>
                  <a:close/>
                </a:path>
                <a:path w="487045" h="171450">
                  <a:moveTo>
                    <a:pt x="411229" y="88911"/>
                  </a:moveTo>
                  <a:lnTo>
                    <a:pt x="377675" y="106470"/>
                  </a:lnTo>
                  <a:lnTo>
                    <a:pt x="448055" y="109702"/>
                  </a:lnTo>
                  <a:lnTo>
                    <a:pt x="448198" y="106654"/>
                  </a:lnTo>
                  <a:lnTo>
                    <a:pt x="438658" y="106654"/>
                  </a:lnTo>
                  <a:lnTo>
                    <a:pt x="411229" y="88911"/>
                  </a:lnTo>
                  <a:close/>
                </a:path>
                <a:path w="487045" h="171450">
                  <a:moveTo>
                    <a:pt x="341159" y="0"/>
                  </a:moveTo>
                  <a:lnTo>
                    <a:pt x="333835" y="148"/>
                  </a:lnTo>
                  <a:lnTo>
                    <a:pt x="327106" y="3036"/>
                  </a:lnTo>
                  <a:lnTo>
                    <a:pt x="321817" y="8483"/>
                  </a:lnTo>
                  <a:lnTo>
                    <a:pt x="319049" y="15484"/>
                  </a:lnTo>
                  <a:lnTo>
                    <a:pt x="319198" y="22770"/>
                  </a:lnTo>
                  <a:lnTo>
                    <a:pt x="322085" y="29485"/>
                  </a:lnTo>
                  <a:lnTo>
                    <a:pt x="327533" y="34772"/>
                  </a:lnTo>
                  <a:lnTo>
                    <a:pt x="379508" y="68392"/>
                  </a:lnTo>
                  <a:lnTo>
                    <a:pt x="449834" y="71602"/>
                  </a:lnTo>
                  <a:lnTo>
                    <a:pt x="448055" y="109702"/>
                  </a:lnTo>
                  <a:lnTo>
                    <a:pt x="453579" y="109702"/>
                  </a:lnTo>
                  <a:lnTo>
                    <a:pt x="486790" y="92303"/>
                  </a:lnTo>
                  <a:lnTo>
                    <a:pt x="348234" y="2768"/>
                  </a:lnTo>
                  <a:lnTo>
                    <a:pt x="341159" y="0"/>
                  </a:lnTo>
                  <a:close/>
                </a:path>
                <a:path w="487045" h="171450">
                  <a:moveTo>
                    <a:pt x="440181" y="73761"/>
                  </a:moveTo>
                  <a:lnTo>
                    <a:pt x="411229" y="88911"/>
                  </a:lnTo>
                  <a:lnTo>
                    <a:pt x="438658" y="106654"/>
                  </a:lnTo>
                  <a:lnTo>
                    <a:pt x="440181" y="73761"/>
                  </a:lnTo>
                  <a:close/>
                </a:path>
                <a:path w="487045" h="171450">
                  <a:moveTo>
                    <a:pt x="449733" y="73761"/>
                  </a:moveTo>
                  <a:lnTo>
                    <a:pt x="440181" y="73761"/>
                  </a:lnTo>
                  <a:lnTo>
                    <a:pt x="438666" y="106470"/>
                  </a:lnTo>
                  <a:lnTo>
                    <a:pt x="438658" y="106654"/>
                  </a:lnTo>
                  <a:lnTo>
                    <a:pt x="448198" y="106654"/>
                  </a:lnTo>
                  <a:lnTo>
                    <a:pt x="449733" y="73761"/>
                  </a:lnTo>
                  <a:close/>
                </a:path>
                <a:path w="487045" h="171450">
                  <a:moveTo>
                    <a:pt x="1777" y="51155"/>
                  </a:moveTo>
                  <a:lnTo>
                    <a:pt x="10" y="88911"/>
                  </a:lnTo>
                  <a:lnTo>
                    <a:pt x="0" y="89128"/>
                  </a:lnTo>
                  <a:lnTo>
                    <a:pt x="377675" y="106470"/>
                  </a:lnTo>
                  <a:lnTo>
                    <a:pt x="411229" y="88911"/>
                  </a:lnTo>
                  <a:lnTo>
                    <a:pt x="379508" y="68392"/>
                  </a:lnTo>
                  <a:lnTo>
                    <a:pt x="1777" y="51155"/>
                  </a:lnTo>
                  <a:close/>
                </a:path>
                <a:path w="487045" h="171450">
                  <a:moveTo>
                    <a:pt x="379508" y="68392"/>
                  </a:moveTo>
                  <a:lnTo>
                    <a:pt x="411229" y="88911"/>
                  </a:lnTo>
                  <a:lnTo>
                    <a:pt x="440181" y="73761"/>
                  </a:lnTo>
                  <a:lnTo>
                    <a:pt x="449733" y="73761"/>
                  </a:lnTo>
                  <a:lnTo>
                    <a:pt x="449834" y="71602"/>
                  </a:lnTo>
                  <a:lnTo>
                    <a:pt x="379508" y="68392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44" name="object 44"/>
          <p:cNvGraphicFramePr>
            <a:graphicFrameLocks noGrp="1"/>
          </p:cNvGraphicFramePr>
          <p:nvPr/>
        </p:nvGraphicFramePr>
        <p:xfrm>
          <a:off x="5708650" y="779398"/>
          <a:ext cx="3261359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5340"/>
                <a:gridCol w="815340"/>
                <a:gridCol w="815340"/>
                <a:gridCol w="815339"/>
              </a:tblGrid>
              <a:tr h="45720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X.Y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F=</a:t>
                      </a:r>
                      <a:r>
                        <a:rPr sz="20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X.Y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sp>
        <p:nvSpPr>
          <p:cNvPr id="45" name="object 45"/>
          <p:cNvSpPr/>
          <p:nvPr/>
        </p:nvSpPr>
        <p:spPr>
          <a:xfrm>
            <a:off x="8572500" y="857250"/>
            <a:ext cx="285750" cy="1905"/>
          </a:xfrm>
          <a:custGeom>
            <a:avLst/>
            <a:gdLst/>
            <a:ahLst/>
            <a:cxnLst/>
            <a:rect l="l" t="t" r="r" b="b"/>
            <a:pathLst>
              <a:path w="285750" h="1905">
                <a:moveTo>
                  <a:pt x="0" y="0"/>
                </a:moveTo>
                <a:lnTo>
                  <a:pt x="285750" y="1524"/>
                </a:lnTo>
              </a:path>
            </a:pathLst>
          </a:custGeom>
          <a:ln w="571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364451" y="1277642"/>
            <a:ext cx="178435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8800"/>
              </a:lnSpc>
              <a:spcBef>
                <a:spcPts val="95"/>
              </a:spcBef>
            </a:pPr>
            <a:r>
              <a:rPr sz="1800" b="1" spc="-50" dirty="0">
                <a:solidFill>
                  <a:srgbClr val="006FC0"/>
                </a:solidFill>
                <a:latin typeface="Arial"/>
                <a:cs typeface="Arial"/>
              </a:rPr>
              <a:t>X Y</a:t>
            </a:r>
            <a:endParaRPr sz="18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4651628" y="1585226"/>
            <a:ext cx="73088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F=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X.Y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2671191" y="1596478"/>
            <a:ext cx="741045" cy="424815"/>
            <a:chOff x="2671191" y="1596478"/>
            <a:chExt cx="741045" cy="424815"/>
          </a:xfrm>
        </p:grpSpPr>
        <p:pic>
          <p:nvPicPr>
            <p:cNvPr id="49" name="object 4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671191" y="1596478"/>
              <a:ext cx="740511" cy="424218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2713736" y="1693570"/>
              <a:ext cx="487045" cy="171450"/>
            </a:xfrm>
            <a:custGeom>
              <a:avLst/>
              <a:gdLst/>
              <a:ahLst/>
              <a:cxnLst/>
              <a:rect l="l" t="t" r="r" b="b"/>
              <a:pathLst>
                <a:path w="487044" h="171450">
                  <a:moveTo>
                    <a:pt x="377684" y="106465"/>
                  </a:moveTo>
                  <a:lnTo>
                    <a:pt x="322961" y="135102"/>
                  </a:lnTo>
                  <a:lnTo>
                    <a:pt x="317047" y="139898"/>
                  </a:lnTo>
                  <a:lnTo>
                    <a:pt x="313563" y="146325"/>
                  </a:lnTo>
                  <a:lnTo>
                    <a:pt x="312745" y="153586"/>
                  </a:lnTo>
                  <a:lnTo>
                    <a:pt x="314832" y="160883"/>
                  </a:lnTo>
                  <a:lnTo>
                    <a:pt x="319647" y="166723"/>
                  </a:lnTo>
                  <a:lnTo>
                    <a:pt x="326104" y="170170"/>
                  </a:lnTo>
                  <a:lnTo>
                    <a:pt x="333371" y="170973"/>
                  </a:lnTo>
                  <a:lnTo>
                    <a:pt x="340613" y="168884"/>
                  </a:lnTo>
                  <a:lnTo>
                    <a:pt x="453579" y="109702"/>
                  </a:lnTo>
                  <a:lnTo>
                    <a:pt x="448182" y="109702"/>
                  </a:lnTo>
                  <a:lnTo>
                    <a:pt x="377684" y="106465"/>
                  </a:lnTo>
                  <a:close/>
                </a:path>
                <a:path w="487044" h="171450">
                  <a:moveTo>
                    <a:pt x="411229" y="88911"/>
                  </a:moveTo>
                  <a:lnTo>
                    <a:pt x="377684" y="106465"/>
                  </a:lnTo>
                  <a:lnTo>
                    <a:pt x="448182" y="109702"/>
                  </a:lnTo>
                  <a:lnTo>
                    <a:pt x="448315" y="106654"/>
                  </a:lnTo>
                  <a:lnTo>
                    <a:pt x="438657" y="106654"/>
                  </a:lnTo>
                  <a:lnTo>
                    <a:pt x="411229" y="88911"/>
                  </a:lnTo>
                  <a:close/>
                </a:path>
                <a:path w="487044" h="171450">
                  <a:moveTo>
                    <a:pt x="341159" y="0"/>
                  </a:moveTo>
                  <a:lnTo>
                    <a:pt x="333835" y="148"/>
                  </a:lnTo>
                  <a:lnTo>
                    <a:pt x="327106" y="3036"/>
                  </a:lnTo>
                  <a:lnTo>
                    <a:pt x="321818" y="8483"/>
                  </a:lnTo>
                  <a:lnTo>
                    <a:pt x="319049" y="15484"/>
                  </a:lnTo>
                  <a:lnTo>
                    <a:pt x="319198" y="22770"/>
                  </a:lnTo>
                  <a:lnTo>
                    <a:pt x="322085" y="29485"/>
                  </a:lnTo>
                  <a:lnTo>
                    <a:pt x="327532" y="34772"/>
                  </a:lnTo>
                  <a:lnTo>
                    <a:pt x="379508" y="68392"/>
                  </a:lnTo>
                  <a:lnTo>
                    <a:pt x="449833" y="71602"/>
                  </a:lnTo>
                  <a:lnTo>
                    <a:pt x="448182" y="109702"/>
                  </a:lnTo>
                  <a:lnTo>
                    <a:pt x="453579" y="109702"/>
                  </a:lnTo>
                  <a:lnTo>
                    <a:pt x="486790" y="92303"/>
                  </a:lnTo>
                  <a:lnTo>
                    <a:pt x="348233" y="2768"/>
                  </a:lnTo>
                  <a:lnTo>
                    <a:pt x="341159" y="0"/>
                  </a:lnTo>
                  <a:close/>
                </a:path>
                <a:path w="487044" h="171450">
                  <a:moveTo>
                    <a:pt x="440181" y="73761"/>
                  </a:moveTo>
                  <a:lnTo>
                    <a:pt x="411229" y="88911"/>
                  </a:lnTo>
                  <a:lnTo>
                    <a:pt x="438657" y="106654"/>
                  </a:lnTo>
                  <a:lnTo>
                    <a:pt x="440181" y="73761"/>
                  </a:lnTo>
                  <a:close/>
                </a:path>
                <a:path w="487044" h="171450">
                  <a:moveTo>
                    <a:pt x="449740" y="73761"/>
                  </a:moveTo>
                  <a:lnTo>
                    <a:pt x="440181" y="73761"/>
                  </a:lnTo>
                  <a:lnTo>
                    <a:pt x="438666" y="106465"/>
                  </a:lnTo>
                  <a:lnTo>
                    <a:pt x="438657" y="106654"/>
                  </a:lnTo>
                  <a:lnTo>
                    <a:pt x="448315" y="106654"/>
                  </a:lnTo>
                  <a:lnTo>
                    <a:pt x="449740" y="73761"/>
                  </a:lnTo>
                  <a:close/>
                </a:path>
                <a:path w="487044" h="171450">
                  <a:moveTo>
                    <a:pt x="1777" y="51155"/>
                  </a:moveTo>
                  <a:lnTo>
                    <a:pt x="10" y="88911"/>
                  </a:lnTo>
                  <a:lnTo>
                    <a:pt x="0" y="89128"/>
                  </a:lnTo>
                  <a:lnTo>
                    <a:pt x="377684" y="106465"/>
                  </a:lnTo>
                  <a:lnTo>
                    <a:pt x="411229" y="88911"/>
                  </a:lnTo>
                  <a:lnTo>
                    <a:pt x="379508" y="68392"/>
                  </a:lnTo>
                  <a:lnTo>
                    <a:pt x="1777" y="51155"/>
                  </a:lnTo>
                  <a:close/>
                </a:path>
                <a:path w="487044" h="171450">
                  <a:moveTo>
                    <a:pt x="379508" y="68392"/>
                  </a:moveTo>
                  <a:lnTo>
                    <a:pt x="411229" y="88911"/>
                  </a:lnTo>
                  <a:lnTo>
                    <a:pt x="440181" y="73761"/>
                  </a:lnTo>
                  <a:lnTo>
                    <a:pt x="449740" y="73761"/>
                  </a:lnTo>
                  <a:lnTo>
                    <a:pt x="449833" y="71602"/>
                  </a:lnTo>
                  <a:lnTo>
                    <a:pt x="379508" y="68392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/>
          <p:nvPr/>
        </p:nvSpPr>
        <p:spPr>
          <a:xfrm>
            <a:off x="5020183" y="1559433"/>
            <a:ext cx="337820" cy="12700"/>
          </a:xfrm>
          <a:custGeom>
            <a:avLst/>
            <a:gdLst/>
            <a:ahLst/>
            <a:cxnLst/>
            <a:rect l="l" t="t" r="r" b="b"/>
            <a:pathLst>
              <a:path w="337820" h="12700">
                <a:moveTo>
                  <a:pt x="0" y="0"/>
                </a:moveTo>
                <a:lnTo>
                  <a:pt x="337692" y="12191"/>
                </a:lnTo>
              </a:path>
            </a:pathLst>
          </a:custGeom>
          <a:ln w="57149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2" name="object 52"/>
          <p:cNvGraphicFramePr>
            <a:graphicFrameLocks noGrp="1"/>
          </p:cNvGraphicFramePr>
          <p:nvPr/>
        </p:nvGraphicFramePr>
        <p:xfrm>
          <a:off x="4922901" y="3208273"/>
          <a:ext cx="4143375" cy="35629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28675"/>
                <a:gridCol w="828675"/>
                <a:gridCol w="828675"/>
                <a:gridCol w="828675"/>
                <a:gridCol w="828675"/>
              </a:tblGrid>
              <a:tr h="39560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X.Y.Z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X.Y.Z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sp>
        <p:nvSpPr>
          <p:cNvPr id="53" name="object 53"/>
          <p:cNvSpPr/>
          <p:nvPr/>
        </p:nvSpPr>
        <p:spPr>
          <a:xfrm>
            <a:off x="8358251" y="3286125"/>
            <a:ext cx="571500" cy="1905"/>
          </a:xfrm>
          <a:custGeom>
            <a:avLst/>
            <a:gdLst/>
            <a:ahLst/>
            <a:cxnLst/>
            <a:rect l="l" t="t" r="r" b="b"/>
            <a:pathLst>
              <a:path w="571500" h="1904">
                <a:moveTo>
                  <a:pt x="0" y="0"/>
                </a:moveTo>
                <a:lnTo>
                  <a:pt x="571500" y="1524"/>
                </a:lnTo>
              </a:path>
            </a:pathLst>
          </a:custGeom>
          <a:ln w="5714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9750" y="-51980"/>
            <a:ext cx="24237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NOR</a:t>
            </a:r>
            <a:r>
              <a:rPr sz="4000" b="1" u="sng" spc="-25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4000" b="1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Gate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95045" y="2909438"/>
            <a:ext cx="3272790" cy="589280"/>
            <a:chOff x="895045" y="2909438"/>
            <a:chExt cx="3272790" cy="58928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81542" y="3138683"/>
              <a:ext cx="885928" cy="2326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314191" y="3147327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653" y="105669"/>
                  </a:moveTo>
                  <a:lnTo>
                    <a:pt x="666242" y="135495"/>
                  </a:lnTo>
                  <a:lnTo>
                    <a:pt x="660499" y="140327"/>
                  </a:lnTo>
                  <a:lnTo>
                    <a:pt x="657161" y="146813"/>
                  </a:lnTo>
                  <a:lnTo>
                    <a:pt x="656490" y="154086"/>
                  </a:lnTo>
                  <a:lnTo>
                    <a:pt x="658749" y="161276"/>
                  </a:lnTo>
                  <a:lnTo>
                    <a:pt x="663634" y="167092"/>
                  </a:lnTo>
                  <a:lnTo>
                    <a:pt x="670115" y="170467"/>
                  </a:lnTo>
                  <a:lnTo>
                    <a:pt x="677358" y="171152"/>
                  </a:lnTo>
                  <a:lnTo>
                    <a:pt x="684530" y="168896"/>
                  </a:lnTo>
                  <a:lnTo>
                    <a:pt x="796415" y="107555"/>
                  </a:lnTo>
                  <a:lnTo>
                    <a:pt x="790956" y="107555"/>
                  </a:lnTo>
                  <a:lnTo>
                    <a:pt x="720653" y="105669"/>
                  </a:lnTo>
                  <a:close/>
                </a:path>
                <a:path w="829310" h="171450">
                  <a:moveTo>
                    <a:pt x="753681" y="87566"/>
                  </a:moveTo>
                  <a:lnTo>
                    <a:pt x="720653" y="105669"/>
                  </a:lnTo>
                  <a:lnTo>
                    <a:pt x="790956" y="107555"/>
                  </a:lnTo>
                  <a:lnTo>
                    <a:pt x="791030" y="104761"/>
                  </a:lnTo>
                  <a:lnTo>
                    <a:pt x="781431" y="104761"/>
                  </a:lnTo>
                  <a:lnTo>
                    <a:pt x="753681" y="87566"/>
                  </a:lnTo>
                  <a:close/>
                </a:path>
                <a:path w="829310" h="171450">
                  <a:moveTo>
                    <a:pt x="681976" y="0"/>
                  </a:moveTo>
                  <a:lnTo>
                    <a:pt x="674671" y="287"/>
                  </a:lnTo>
                  <a:lnTo>
                    <a:pt x="668010" y="3313"/>
                  </a:lnTo>
                  <a:lnTo>
                    <a:pt x="662813" y="8876"/>
                  </a:lnTo>
                  <a:lnTo>
                    <a:pt x="660157" y="15928"/>
                  </a:lnTo>
                  <a:lnTo>
                    <a:pt x="660431" y="23195"/>
                  </a:lnTo>
                  <a:lnTo>
                    <a:pt x="663420" y="29843"/>
                  </a:lnTo>
                  <a:lnTo>
                    <a:pt x="668909" y="35038"/>
                  </a:lnTo>
                  <a:lnTo>
                    <a:pt x="721612" y="67695"/>
                  </a:lnTo>
                  <a:lnTo>
                    <a:pt x="791972" y="69582"/>
                  </a:lnTo>
                  <a:lnTo>
                    <a:pt x="791030" y="104761"/>
                  </a:lnTo>
                  <a:lnTo>
                    <a:pt x="790956" y="107555"/>
                  </a:lnTo>
                  <a:lnTo>
                    <a:pt x="796415" y="107555"/>
                  </a:lnTo>
                  <a:lnTo>
                    <a:pt x="829310" y="89521"/>
                  </a:lnTo>
                  <a:lnTo>
                    <a:pt x="689102" y="2653"/>
                  </a:lnTo>
                  <a:lnTo>
                    <a:pt x="681976" y="0"/>
                  </a:lnTo>
                  <a:close/>
                </a:path>
                <a:path w="829310" h="171450">
                  <a:moveTo>
                    <a:pt x="1016" y="48373"/>
                  </a:moveTo>
                  <a:lnTo>
                    <a:pt x="0" y="86346"/>
                  </a:lnTo>
                  <a:lnTo>
                    <a:pt x="720653" y="105669"/>
                  </a:lnTo>
                  <a:lnTo>
                    <a:pt x="753681" y="87566"/>
                  </a:lnTo>
                  <a:lnTo>
                    <a:pt x="721612" y="67695"/>
                  </a:lnTo>
                  <a:lnTo>
                    <a:pt x="1016" y="48373"/>
                  </a:lnTo>
                  <a:close/>
                </a:path>
                <a:path w="829310" h="171450">
                  <a:moveTo>
                    <a:pt x="782320" y="71868"/>
                  </a:moveTo>
                  <a:lnTo>
                    <a:pt x="753681" y="87566"/>
                  </a:lnTo>
                  <a:lnTo>
                    <a:pt x="781431" y="104761"/>
                  </a:lnTo>
                  <a:lnTo>
                    <a:pt x="782320" y="71868"/>
                  </a:lnTo>
                  <a:close/>
                </a:path>
                <a:path w="829310" h="171450">
                  <a:moveTo>
                    <a:pt x="791910" y="71868"/>
                  </a:moveTo>
                  <a:lnTo>
                    <a:pt x="782320" y="71868"/>
                  </a:lnTo>
                  <a:lnTo>
                    <a:pt x="781431" y="104761"/>
                  </a:lnTo>
                  <a:lnTo>
                    <a:pt x="791030" y="104761"/>
                  </a:lnTo>
                  <a:lnTo>
                    <a:pt x="791910" y="71868"/>
                  </a:lnTo>
                  <a:close/>
                </a:path>
                <a:path w="829310" h="171450">
                  <a:moveTo>
                    <a:pt x="721612" y="67695"/>
                  </a:moveTo>
                  <a:lnTo>
                    <a:pt x="753681" y="87566"/>
                  </a:lnTo>
                  <a:lnTo>
                    <a:pt x="782320" y="71868"/>
                  </a:lnTo>
                  <a:lnTo>
                    <a:pt x="791910" y="71868"/>
                  </a:lnTo>
                  <a:lnTo>
                    <a:pt x="791972" y="69582"/>
                  </a:lnTo>
                  <a:lnTo>
                    <a:pt x="721612" y="676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00375" y="3071749"/>
              <a:ext cx="285750" cy="285750"/>
            </a:xfrm>
            <a:custGeom>
              <a:avLst/>
              <a:gdLst/>
              <a:ahLst/>
              <a:cxnLst/>
              <a:rect l="l" t="t" r="r" b="b"/>
              <a:pathLst>
                <a:path w="285750" h="285750">
                  <a:moveTo>
                    <a:pt x="0" y="142875"/>
                  </a:moveTo>
                  <a:lnTo>
                    <a:pt x="7287" y="97731"/>
                  </a:lnTo>
                  <a:lnTo>
                    <a:pt x="27578" y="58512"/>
                  </a:lnTo>
                  <a:lnTo>
                    <a:pt x="58512" y="27578"/>
                  </a:lnTo>
                  <a:lnTo>
                    <a:pt x="97731" y="7287"/>
                  </a:lnTo>
                  <a:lnTo>
                    <a:pt x="142875" y="0"/>
                  </a:lnTo>
                  <a:lnTo>
                    <a:pt x="188018" y="7287"/>
                  </a:lnTo>
                  <a:lnTo>
                    <a:pt x="227237" y="27578"/>
                  </a:lnTo>
                  <a:lnTo>
                    <a:pt x="258171" y="58512"/>
                  </a:lnTo>
                  <a:lnTo>
                    <a:pt x="278462" y="97731"/>
                  </a:lnTo>
                  <a:lnTo>
                    <a:pt x="285750" y="142875"/>
                  </a:lnTo>
                  <a:lnTo>
                    <a:pt x="278462" y="188067"/>
                  </a:lnTo>
                  <a:lnTo>
                    <a:pt x="258171" y="227292"/>
                  </a:lnTo>
                  <a:lnTo>
                    <a:pt x="227237" y="258208"/>
                  </a:lnTo>
                  <a:lnTo>
                    <a:pt x="188018" y="278474"/>
                  </a:lnTo>
                  <a:lnTo>
                    <a:pt x="142875" y="285750"/>
                  </a:lnTo>
                  <a:lnTo>
                    <a:pt x="97731" y="278474"/>
                  </a:lnTo>
                  <a:lnTo>
                    <a:pt x="58512" y="258208"/>
                  </a:lnTo>
                  <a:lnTo>
                    <a:pt x="27578" y="227292"/>
                  </a:lnTo>
                  <a:lnTo>
                    <a:pt x="7287" y="188067"/>
                  </a:lnTo>
                  <a:lnTo>
                    <a:pt x="0" y="142875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5045" y="2909438"/>
              <a:ext cx="1200798" cy="22807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28293" y="291448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64" y="105350"/>
                  </a:moveTo>
                  <a:lnTo>
                    <a:pt x="980770" y="135548"/>
                  </a:lnTo>
                  <a:lnTo>
                    <a:pt x="975047" y="140436"/>
                  </a:lnTo>
                  <a:lnTo>
                    <a:pt x="971753" y="146931"/>
                  </a:lnTo>
                  <a:lnTo>
                    <a:pt x="971126" y="154211"/>
                  </a:lnTo>
                  <a:lnTo>
                    <a:pt x="973404" y="161456"/>
                  </a:lnTo>
                  <a:lnTo>
                    <a:pt x="978363" y="167179"/>
                  </a:lnTo>
                  <a:lnTo>
                    <a:pt x="984881" y="170473"/>
                  </a:lnTo>
                  <a:lnTo>
                    <a:pt x="992138" y="171100"/>
                  </a:lnTo>
                  <a:lnTo>
                    <a:pt x="999312" y="168822"/>
                  </a:lnTo>
                  <a:lnTo>
                    <a:pt x="1110665" y="106719"/>
                  </a:lnTo>
                  <a:lnTo>
                    <a:pt x="1105357" y="106719"/>
                  </a:lnTo>
                  <a:lnTo>
                    <a:pt x="1034864" y="105350"/>
                  </a:lnTo>
                  <a:close/>
                </a:path>
                <a:path w="1143635" h="171450">
                  <a:moveTo>
                    <a:pt x="1067844" y="86939"/>
                  </a:moveTo>
                  <a:lnTo>
                    <a:pt x="1034864" y="105350"/>
                  </a:lnTo>
                  <a:lnTo>
                    <a:pt x="1105357" y="106719"/>
                  </a:lnTo>
                  <a:lnTo>
                    <a:pt x="1105403" y="103925"/>
                  </a:lnTo>
                  <a:lnTo>
                    <a:pt x="1095705" y="103925"/>
                  </a:lnTo>
                  <a:lnTo>
                    <a:pt x="1067844" y="86939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25"/>
                  </a:lnTo>
                  <a:lnTo>
                    <a:pt x="981575" y="3365"/>
                  </a:lnTo>
                  <a:lnTo>
                    <a:pt x="976452" y="8929"/>
                  </a:lnTo>
                  <a:lnTo>
                    <a:pt x="973872" y="16053"/>
                  </a:lnTo>
                  <a:lnTo>
                    <a:pt x="974197" y="23344"/>
                  </a:lnTo>
                  <a:lnTo>
                    <a:pt x="977238" y="29968"/>
                  </a:lnTo>
                  <a:lnTo>
                    <a:pt x="982802" y="35091"/>
                  </a:lnTo>
                  <a:lnTo>
                    <a:pt x="1035551" y="67251"/>
                  </a:lnTo>
                  <a:lnTo>
                    <a:pt x="1105992" y="68619"/>
                  </a:lnTo>
                  <a:lnTo>
                    <a:pt x="1105403" y="103925"/>
                  </a:lnTo>
                  <a:lnTo>
                    <a:pt x="1105357" y="106719"/>
                  </a:lnTo>
                  <a:lnTo>
                    <a:pt x="1110665" y="106719"/>
                  </a:lnTo>
                  <a:lnTo>
                    <a:pt x="1143457" y="88431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49" y="47156"/>
                  </a:moveTo>
                  <a:lnTo>
                    <a:pt x="0" y="85256"/>
                  </a:lnTo>
                  <a:lnTo>
                    <a:pt x="1034864" y="105350"/>
                  </a:lnTo>
                  <a:lnTo>
                    <a:pt x="1067844" y="86939"/>
                  </a:lnTo>
                  <a:lnTo>
                    <a:pt x="1035551" y="67251"/>
                  </a:lnTo>
                  <a:lnTo>
                    <a:pt x="749" y="47156"/>
                  </a:lnTo>
                  <a:close/>
                </a:path>
                <a:path w="1143635" h="171450">
                  <a:moveTo>
                    <a:pt x="1096340" y="71032"/>
                  </a:moveTo>
                  <a:lnTo>
                    <a:pt x="1067844" y="86939"/>
                  </a:lnTo>
                  <a:lnTo>
                    <a:pt x="1095705" y="103925"/>
                  </a:lnTo>
                  <a:lnTo>
                    <a:pt x="1096340" y="71032"/>
                  </a:lnTo>
                  <a:close/>
                </a:path>
                <a:path w="1143635" h="171450">
                  <a:moveTo>
                    <a:pt x="1105951" y="71032"/>
                  </a:moveTo>
                  <a:lnTo>
                    <a:pt x="1096340" y="71032"/>
                  </a:lnTo>
                  <a:lnTo>
                    <a:pt x="1095705" y="103925"/>
                  </a:lnTo>
                  <a:lnTo>
                    <a:pt x="1105403" y="103925"/>
                  </a:lnTo>
                  <a:lnTo>
                    <a:pt x="1105951" y="71032"/>
                  </a:lnTo>
                  <a:close/>
                </a:path>
                <a:path w="1143635" h="171450">
                  <a:moveTo>
                    <a:pt x="1035551" y="67251"/>
                  </a:moveTo>
                  <a:lnTo>
                    <a:pt x="1067844" y="86939"/>
                  </a:lnTo>
                  <a:lnTo>
                    <a:pt x="1096340" y="71032"/>
                  </a:lnTo>
                  <a:lnTo>
                    <a:pt x="1105951" y="71032"/>
                  </a:lnTo>
                  <a:lnTo>
                    <a:pt x="1105992" y="68619"/>
                  </a:lnTo>
                  <a:lnTo>
                    <a:pt x="1035551" y="672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5045" y="3263784"/>
              <a:ext cx="1200798" cy="23433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28293" y="3271625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43" y="105460"/>
                  </a:moveTo>
                  <a:lnTo>
                    <a:pt x="980770" y="135530"/>
                  </a:lnTo>
                  <a:lnTo>
                    <a:pt x="975047" y="140489"/>
                  </a:lnTo>
                  <a:lnTo>
                    <a:pt x="971753" y="147008"/>
                  </a:lnTo>
                  <a:lnTo>
                    <a:pt x="971126" y="154265"/>
                  </a:lnTo>
                  <a:lnTo>
                    <a:pt x="973404" y="161438"/>
                  </a:lnTo>
                  <a:lnTo>
                    <a:pt x="978363" y="167233"/>
                  </a:lnTo>
                  <a:lnTo>
                    <a:pt x="984881" y="170551"/>
                  </a:lnTo>
                  <a:lnTo>
                    <a:pt x="992138" y="171154"/>
                  </a:lnTo>
                  <a:lnTo>
                    <a:pt x="999312" y="168804"/>
                  </a:lnTo>
                  <a:lnTo>
                    <a:pt x="1110614" y="106828"/>
                  </a:lnTo>
                  <a:lnTo>
                    <a:pt x="1105230" y="106828"/>
                  </a:lnTo>
                  <a:lnTo>
                    <a:pt x="1034743" y="105460"/>
                  </a:lnTo>
                  <a:close/>
                </a:path>
                <a:path w="1143635" h="171450">
                  <a:moveTo>
                    <a:pt x="1067818" y="87032"/>
                  </a:moveTo>
                  <a:lnTo>
                    <a:pt x="1034743" y="105460"/>
                  </a:lnTo>
                  <a:lnTo>
                    <a:pt x="1105230" y="106828"/>
                  </a:lnTo>
                  <a:lnTo>
                    <a:pt x="1105286" y="104034"/>
                  </a:lnTo>
                  <a:lnTo>
                    <a:pt x="1095705" y="104034"/>
                  </a:lnTo>
                  <a:lnTo>
                    <a:pt x="1067818" y="87032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55"/>
                  </a:lnTo>
                  <a:lnTo>
                    <a:pt x="981575" y="3401"/>
                  </a:lnTo>
                  <a:lnTo>
                    <a:pt x="976452" y="8911"/>
                  </a:lnTo>
                  <a:lnTo>
                    <a:pt x="973872" y="16037"/>
                  </a:lnTo>
                  <a:lnTo>
                    <a:pt x="974197" y="23342"/>
                  </a:lnTo>
                  <a:lnTo>
                    <a:pt x="977238" y="30003"/>
                  </a:lnTo>
                  <a:lnTo>
                    <a:pt x="982802" y="35200"/>
                  </a:lnTo>
                  <a:lnTo>
                    <a:pt x="1035551" y="67360"/>
                  </a:lnTo>
                  <a:lnTo>
                    <a:pt x="1105992" y="68728"/>
                  </a:lnTo>
                  <a:lnTo>
                    <a:pt x="1105286" y="104034"/>
                  </a:lnTo>
                  <a:lnTo>
                    <a:pt x="1105230" y="106828"/>
                  </a:lnTo>
                  <a:lnTo>
                    <a:pt x="1110614" y="106828"/>
                  </a:lnTo>
                  <a:lnTo>
                    <a:pt x="1143457" y="88540"/>
                  </a:lnTo>
                  <a:lnTo>
                    <a:pt x="1002614" y="2561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265"/>
                  </a:moveTo>
                  <a:lnTo>
                    <a:pt x="0" y="85365"/>
                  </a:lnTo>
                  <a:lnTo>
                    <a:pt x="1034743" y="105460"/>
                  </a:lnTo>
                  <a:lnTo>
                    <a:pt x="1067818" y="87032"/>
                  </a:lnTo>
                  <a:lnTo>
                    <a:pt x="1035551" y="67360"/>
                  </a:lnTo>
                  <a:lnTo>
                    <a:pt x="736" y="47265"/>
                  </a:lnTo>
                  <a:close/>
                </a:path>
                <a:path w="1143635" h="171450">
                  <a:moveTo>
                    <a:pt x="1096340" y="71141"/>
                  </a:moveTo>
                  <a:lnTo>
                    <a:pt x="1067818" y="87032"/>
                  </a:lnTo>
                  <a:lnTo>
                    <a:pt x="1095705" y="104034"/>
                  </a:lnTo>
                  <a:lnTo>
                    <a:pt x="1096340" y="71141"/>
                  </a:lnTo>
                  <a:close/>
                </a:path>
                <a:path w="1143635" h="171450">
                  <a:moveTo>
                    <a:pt x="1105943" y="71141"/>
                  </a:moveTo>
                  <a:lnTo>
                    <a:pt x="1096340" y="71141"/>
                  </a:lnTo>
                  <a:lnTo>
                    <a:pt x="1095705" y="104034"/>
                  </a:lnTo>
                  <a:lnTo>
                    <a:pt x="1105286" y="104034"/>
                  </a:lnTo>
                  <a:lnTo>
                    <a:pt x="1105943" y="71141"/>
                  </a:lnTo>
                  <a:close/>
                </a:path>
                <a:path w="1143635" h="171450">
                  <a:moveTo>
                    <a:pt x="1035551" y="67360"/>
                  </a:moveTo>
                  <a:lnTo>
                    <a:pt x="1067818" y="87032"/>
                  </a:lnTo>
                  <a:lnTo>
                    <a:pt x="1096340" y="71141"/>
                  </a:lnTo>
                  <a:lnTo>
                    <a:pt x="1105943" y="71141"/>
                  </a:lnTo>
                  <a:lnTo>
                    <a:pt x="1105992" y="68728"/>
                  </a:lnTo>
                  <a:lnTo>
                    <a:pt x="1035551" y="673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885913" y="4255511"/>
            <a:ext cx="3353435" cy="781050"/>
            <a:chOff x="885913" y="4255511"/>
            <a:chExt cx="3353435" cy="781050"/>
          </a:xfrm>
        </p:grpSpPr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53424" y="4569471"/>
              <a:ext cx="885928" cy="22973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385566" y="4576131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522" y="105725"/>
                  </a:moveTo>
                  <a:lnTo>
                    <a:pt x="666369" y="135441"/>
                  </a:lnTo>
                  <a:lnTo>
                    <a:pt x="660552" y="140327"/>
                  </a:lnTo>
                  <a:lnTo>
                    <a:pt x="657177" y="146808"/>
                  </a:lnTo>
                  <a:lnTo>
                    <a:pt x="656492" y="154051"/>
                  </a:lnTo>
                  <a:lnTo>
                    <a:pt x="658749" y="161222"/>
                  </a:lnTo>
                  <a:lnTo>
                    <a:pt x="663636" y="167038"/>
                  </a:lnTo>
                  <a:lnTo>
                    <a:pt x="670131" y="170414"/>
                  </a:lnTo>
                  <a:lnTo>
                    <a:pt x="677412" y="171098"/>
                  </a:lnTo>
                  <a:lnTo>
                    <a:pt x="684657" y="168842"/>
                  </a:lnTo>
                  <a:lnTo>
                    <a:pt x="796392" y="107628"/>
                  </a:lnTo>
                  <a:lnTo>
                    <a:pt x="791083" y="107628"/>
                  </a:lnTo>
                  <a:lnTo>
                    <a:pt x="720522" y="105725"/>
                  </a:lnTo>
                  <a:close/>
                </a:path>
                <a:path w="829310" h="171450">
                  <a:moveTo>
                    <a:pt x="753763" y="87484"/>
                  </a:moveTo>
                  <a:lnTo>
                    <a:pt x="720522" y="105725"/>
                  </a:lnTo>
                  <a:lnTo>
                    <a:pt x="791083" y="107628"/>
                  </a:lnTo>
                  <a:lnTo>
                    <a:pt x="791160" y="104707"/>
                  </a:lnTo>
                  <a:lnTo>
                    <a:pt x="781558" y="104707"/>
                  </a:lnTo>
                  <a:lnTo>
                    <a:pt x="753763" y="87484"/>
                  </a:lnTo>
                  <a:close/>
                </a:path>
                <a:path w="829310" h="171450">
                  <a:moveTo>
                    <a:pt x="682029" y="0"/>
                  </a:moveTo>
                  <a:lnTo>
                    <a:pt x="674719" y="281"/>
                  </a:lnTo>
                  <a:lnTo>
                    <a:pt x="668027" y="3278"/>
                  </a:lnTo>
                  <a:lnTo>
                    <a:pt x="662813" y="8822"/>
                  </a:lnTo>
                  <a:lnTo>
                    <a:pt x="660231" y="15875"/>
                  </a:lnTo>
                  <a:lnTo>
                    <a:pt x="660542" y="23141"/>
                  </a:lnTo>
                  <a:lnTo>
                    <a:pt x="663545" y="29789"/>
                  </a:lnTo>
                  <a:lnTo>
                    <a:pt x="669036" y="34984"/>
                  </a:lnTo>
                  <a:lnTo>
                    <a:pt x="721740" y="67642"/>
                  </a:lnTo>
                  <a:lnTo>
                    <a:pt x="792099" y="69528"/>
                  </a:lnTo>
                  <a:lnTo>
                    <a:pt x="791160" y="104707"/>
                  </a:lnTo>
                  <a:lnTo>
                    <a:pt x="791083" y="107628"/>
                  </a:lnTo>
                  <a:lnTo>
                    <a:pt x="796392" y="107628"/>
                  </a:lnTo>
                  <a:lnTo>
                    <a:pt x="829310" y="89594"/>
                  </a:lnTo>
                  <a:lnTo>
                    <a:pt x="689101" y="2599"/>
                  </a:lnTo>
                  <a:lnTo>
                    <a:pt x="682029" y="0"/>
                  </a:lnTo>
                  <a:close/>
                </a:path>
                <a:path w="829310" h="171450">
                  <a:moveTo>
                    <a:pt x="1016" y="48319"/>
                  </a:moveTo>
                  <a:lnTo>
                    <a:pt x="0" y="86292"/>
                  </a:lnTo>
                  <a:lnTo>
                    <a:pt x="720522" y="105725"/>
                  </a:lnTo>
                  <a:lnTo>
                    <a:pt x="753763" y="87484"/>
                  </a:lnTo>
                  <a:lnTo>
                    <a:pt x="721740" y="67642"/>
                  </a:lnTo>
                  <a:lnTo>
                    <a:pt x="1016" y="48319"/>
                  </a:lnTo>
                  <a:close/>
                </a:path>
                <a:path w="829310" h="171450">
                  <a:moveTo>
                    <a:pt x="782320" y="71814"/>
                  </a:moveTo>
                  <a:lnTo>
                    <a:pt x="753763" y="87484"/>
                  </a:lnTo>
                  <a:lnTo>
                    <a:pt x="781558" y="104707"/>
                  </a:lnTo>
                  <a:lnTo>
                    <a:pt x="782320" y="71814"/>
                  </a:lnTo>
                  <a:close/>
                </a:path>
                <a:path w="829310" h="171450">
                  <a:moveTo>
                    <a:pt x="792038" y="71814"/>
                  </a:moveTo>
                  <a:lnTo>
                    <a:pt x="782320" y="71814"/>
                  </a:lnTo>
                  <a:lnTo>
                    <a:pt x="781558" y="104707"/>
                  </a:lnTo>
                  <a:lnTo>
                    <a:pt x="791160" y="104707"/>
                  </a:lnTo>
                  <a:lnTo>
                    <a:pt x="792038" y="71814"/>
                  </a:lnTo>
                  <a:close/>
                </a:path>
                <a:path w="829310" h="171450">
                  <a:moveTo>
                    <a:pt x="721740" y="67642"/>
                  </a:moveTo>
                  <a:lnTo>
                    <a:pt x="753763" y="87484"/>
                  </a:lnTo>
                  <a:lnTo>
                    <a:pt x="782320" y="71814"/>
                  </a:lnTo>
                  <a:lnTo>
                    <a:pt x="792038" y="71814"/>
                  </a:lnTo>
                  <a:lnTo>
                    <a:pt x="792099" y="69528"/>
                  </a:lnTo>
                  <a:lnTo>
                    <a:pt x="721740" y="676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71749" y="4500626"/>
              <a:ext cx="285750" cy="285750"/>
            </a:xfrm>
            <a:custGeom>
              <a:avLst/>
              <a:gdLst/>
              <a:ahLst/>
              <a:cxnLst/>
              <a:rect l="l" t="t" r="r" b="b"/>
              <a:pathLst>
                <a:path w="285750" h="285750">
                  <a:moveTo>
                    <a:pt x="0" y="142875"/>
                  </a:moveTo>
                  <a:lnTo>
                    <a:pt x="7287" y="97682"/>
                  </a:lnTo>
                  <a:lnTo>
                    <a:pt x="27578" y="58457"/>
                  </a:lnTo>
                  <a:lnTo>
                    <a:pt x="58512" y="27541"/>
                  </a:lnTo>
                  <a:lnTo>
                    <a:pt x="97731" y="7275"/>
                  </a:lnTo>
                  <a:lnTo>
                    <a:pt x="142875" y="0"/>
                  </a:lnTo>
                  <a:lnTo>
                    <a:pt x="188067" y="7275"/>
                  </a:lnTo>
                  <a:lnTo>
                    <a:pt x="227292" y="27541"/>
                  </a:lnTo>
                  <a:lnTo>
                    <a:pt x="258208" y="58457"/>
                  </a:lnTo>
                  <a:lnTo>
                    <a:pt x="278474" y="97682"/>
                  </a:lnTo>
                  <a:lnTo>
                    <a:pt x="285750" y="142875"/>
                  </a:lnTo>
                  <a:lnTo>
                    <a:pt x="278474" y="188018"/>
                  </a:lnTo>
                  <a:lnTo>
                    <a:pt x="258208" y="227237"/>
                  </a:lnTo>
                  <a:lnTo>
                    <a:pt x="227292" y="258171"/>
                  </a:lnTo>
                  <a:lnTo>
                    <a:pt x="188067" y="278462"/>
                  </a:lnTo>
                  <a:lnTo>
                    <a:pt x="142875" y="285750"/>
                  </a:lnTo>
                  <a:lnTo>
                    <a:pt x="97731" y="278462"/>
                  </a:lnTo>
                  <a:lnTo>
                    <a:pt x="58512" y="258171"/>
                  </a:lnTo>
                  <a:lnTo>
                    <a:pt x="27578" y="227237"/>
                  </a:lnTo>
                  <a:lnTo>
                    <a:pt x="7287" y="188018"/>
                  </a:lnTo>
                  <a:lnTo>
                    <a:pt x="0" y="142875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5045" y="4255511"/>
              <a:ext cx="1200798" cy="22807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28293" y="426068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64" y="105350"/>
                  </a:moveTo>
                  <a:lnTo>
                    <a:pt x="980770" y="135548"/>
                  </a:lnTo>
                  <a:lnTo>
                    <a:pt x="975047" y="140454"/>
                  </a:lnTo>
                  <a:lnTo>
                    <a:pt x="971753" y="146978"/>
                  </a:lnTo>
                  <a:lnTo>
                    <a:pt x="971126" y="154265"/>
                  </a:lnTo>
                  <a:lnTo>
                    <a:pt x="973404" y="161456"/>
                  </a:lnTo>
                  <a:lnTo>
                    <a:pt x="978363" y="167179"/>
                  </a:lnTo>
                  <a:lnTo>
                    <a:pt x="984881" y="170473"/>
                  </a:lnTo>
                  <a:lnTo>
                    <a:pt x="992138" y="171100"/>
                  </a:lnTo>
                  <a:lnTo>
                    <a:pt x="999312" y="168822"/>
                  </a:lnTo>
                  <a:lnTo>
                    <a:pt x="1110665" y="106719"/>
                  </a:lnTo>
                  <a:lnTo>
                    <a:pt x="1105357" y="106719"/>
                  </a:lnTo>
                  <a:lnTo>
                    <a:pt x="1034864" y="105350"/>
                  </a:lnTo>
                  <a:close/>
                </a:path>
                <a:path w="1143635" h="171450">
                  <a:moveTo>
                    <a:pt x="1067844" y="86939"/>
                  </a:moveTo>
                  <a:lnTo>
                    <a:pt x="1034864" y="105350"/>
                  </a:lnTo>
                  <a:lnTo>
                    <a:pt x="1105357" y="106719"/>
                  </a:lnTo>
                  <a:lnTo>
                    <a:pt x="1105403" y="103925"/>
                  </a:lnTo>
                  <a:lnTo>
                    <a:pt x="1095705" y="103925"/>
                  </a:lnTo>
                  <a:lnTo>
                    <a:pt x="1067844" y="86939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25"/>
                  </a:lnTo>
                  <a:lnTo>
                    <a:pt x="981575" y="3365"/>
                  </a:lnTo>
                  <a:lnTo>
                    <a:pt x="976452" y="8929"/>
                  </a:lnTo>
                  <a:lnTo>
                    <a:pt x="973872" y="16053"/>
                  </a:lnTo>
                  <a:lnTo>
                    <a:pt x="974197" y="23344"/>
                  </a:lnTo>
                  <a:lnTo>
                    <a:pt x="977238" y="29968"/>
                  </a:lnTo>
                  <a:lnTo>
                    <a:pt x="982802" y="35091"/>
                  </a:lnTo>
                  <a:lnTo>
                    <a:pt x="1035551" y="67251"/>
                  </a:lnTo>
                  <a:lnTo>
                    <a:pt x="1105992" y="68619"/>
                  </a:lnTo>
                  <a:lnTo>
                    <a:pt x="1105403" y="103925"/>
                  </a:lnTo>
                  <a:lnTo>
                    <a:pt x="1105357" y="106719"/>
                  </a:lnTo>
                  <a:lnTo>
                    <a:pt x="1110665" y="106719"/>
                  </a:lnTo>
                  <a:lnTo>
                    <a:pt x="1143457" y="88431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49" y="47156"/>
                  </a:moveTo>
                  <a:lnTo>
                    <a:pt x="0" y="85256"/>
                  </a:lnTo>
                  <a:lnTo>
                    <a:pt x="1034864" y="105350"/>
                  </a:lnTo>
                  <a:lnTo>
                    <a:pt x="1067844" y="86939"/>
                  </a:lnTo>
                  <a:lnTo>
                    <a:pt x="1035551" y="67251"/>
                  </a:lnTo>
                  <a:lnTo>
                    <a:pt x="749" y="47156"/>
                  </a:lnTo>
                  <a:close/>
                </a:path>
                <a:path w="1143635" h="171450">
                  <a:moveTo>
                    <a:pt x="1096340" y="71032"/>
                  </a:moveTo>
                  <a:lnTo>
                    <a:pt x="1067844" y="86939"/>
                  </a:lnTo>
                  <a:lnTo>
                    <a:pt x="1095705" y="103925"/>
                  </a:lnTo>
                  <a:lnTo>
                    <a:pt x="1096340" y="71032"/>
                  </a:lnTo>
                  <a:close/>
                </a:path>
                <a:path w="1143635" h="171450">
                  <a:moveTo>
                    <a:pt x="1105951" y="71032"/>
                  </a:moveTo>
                  <a:lnTo>
                    <a:pt x="1096340" y="71032"/>
                  </a:lnTo>
                  <a:lnTo>
                    <a:pt x="1095705" y="103925"/>
                  </a:lnTo>
                  <a:lnTo>
                    <a:pt x="1105403" y="103925"/>
                  </a:lnTo>
                  <a:lnTo>
                    <a:pt x="1105951" y="71032"/>
                  </a:lnTo>
                  <a:close/>
                </a:path>
                <a:path w="1143635" h="171450">
                  <a:moveTo>
                    <a:pt x="1035551" y="67251"/>
                  </a:moveTo>
                  <a:lnTo>
                    <a:pt x="1067844" y="86939"/>
                  </a:lnTo>
                  <a:lnTo>
                    <a:pt x="1096340" y="71032"/>
                  </a:lnTo>
                  <a:lnTo>
                    <a:pt x="1105951" y="71032"/>
                  </a:lnTo>
                  <a:lnTo>
                    <a:pt x="1105992" y="68619"/>
                  </a:lnTo>
                  <a:lnTo>
                    <a:pt x="1035551" y="672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5045" y="4801754"/>
              <a:ext cx="1200798" cy="23433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28293" y="480995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60" y="105353"/>
                  </a:moveTo>
                  <a:lnTo>
                    <a:pt x="980770" y="135548"/>
                  </a:lnTo>
                  <a:lnTo>
                    <a:pt x="975047" y="140454"/>
                  </a:lnTo>
                  <a:lnTo>
                    <a:pt x="971753" y="146978"/>
                  </a:lnTo>
                  <a:lnTo>
                    <a:pt x="971126" y="154265"/>
                  </a:lnTo>
                  <a:lnTo>
                    <a:pt x="973404" y="161456"/>
                  </a:lnTo>
                  <a:lnTo>
                    <a:pt x="978363" y="167179"/>
                  </a:lnTo>
                  <a:lnTo>
                    <a:pt x="984881" y="170473"/>
                  </a:lnTo>
                  <a:lnTo>
                    <a:pt x="992138" y="171100"/>
                  </a:lnTo>
                  <a:lnTo>
                    <a:pt x="999312" y="168822"/>
                  </a:lnTo>
                  <a:lnTo>
                    <a:pt x="1110665" y="106719"/>
                  </a:lnTo>
                  <a:lnTo>
                    <a:pt x="1105230" y="106719"/>
                  </a:lnTo>
                  <a:lnTo>
                    <a:pt x="1034860" y="105353"/>
                  </a:lnTo>
                  <a:close/>
                </a:path>
                <a:path w="1143635" h="171450">
                  <a:moveTo>
                    <a:pt x="1067763" y="86985"/>
                  </a:moveTo>
                  <a:lnTo>
                    <a:pt x="1034860" y="105353"/>
                  </a:lnTo>
                  <a:lnTo>
                    <a:pt x="1105230" y="106719"/>
                  </a:lnTo>
                  <a:lnTo>
                    <a:pt x="1105283" y="104052"/>
                  </a:lnTo>
                  <a:lnTo>
                    <a:pt x="1095705" y="104052"/>
                  </a:lnTo>
                  <a:lnTo>
                    <a:pt x="1067763" y="86985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25"/>
                  </a:lnTo>
                  <a:lnTo>
                    <a:pt x="981575" y="3365"/>
                  </a:lnTo>
                  <a:lnTo>
                    <a:pt x="976452" y="8929"/>
                  </a:lnTo>
                  <a:lnTo>
                    <a:pt x="973872" y="16053"/>
                  </a:lnTo>
                  <a:lnTo>
                    <a:pt x="974197" y="23344"/>
                  </a:lnTo>
                  <a:lnTo>
                    <a:pt x="977238" y="29968"/>
                  </a:lnTo>
                  <a:lnTo>
                    <a:pt x="982802" y="35091"/>
                  </a:lnTo>
                  <a:lnTo>
                    <a:pt x="1035451" y="67249"/>
                  </a:lnTo>
                  <a:lnTo>
                    <a:pt x="1105992" y="68619"/>
                  </a:lnTo>
                  <a:lnTo>
                    <a:pt x="1105283" y="104052"/>
                  </a:lnTo>
                  <a:lnTo>
                    <a:pt x="1105230" y="106719"/>
                  </a:lnTo>
                  <a:lnTo>
                    <a:pt x="1110665" y="106719"/>
                  </a:lnTo>
                  <a:lnTo>
                    <a:pt x="1143457" y="88431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156"/>
                  </a:moveTo>
                  <a:lnTo>
                    <a:pt x="0" y="85256"/>
                  </a:lnTo>
                  <a:lnTo>
                    <a:pt x="1034860" y="105353"/>
                  </a:lnTo>
                  <a:lnTo>
                    <a:pt x="1067763" y="86985"/>
                  </a:lnTo>
                  <a:lnTo>
                    <a:pt x="1035451" y="67249"/>
                  </a:lnTo>
                  <a:lnTo>
                    <a:pt x="736" y="47156"/>
                  </a:lnTo>
                  <a:close/>
                </a:path>
                <a:path w="1143635" h="171450">
                  <a:moveTo>
                    <a:pt x="1096340" y="71032"/>
                  </a:moveTo>
                  <a:lnTo>
                    <a:pt x="1067763" y="86985"/>
                  </a:lnTo>
                  <a:lnTo>
                    <a:pt x="1095705" y="104052"/>
                  </a:lnTo>
                  <a:lnTo>
                    <a:pt x="1096340" y="71032"/>
                  </a:lnTo>
                  <a:close/>
                </a:path>
                <a:path w="1143635" h="171450">
                  <a:moveTo>
                    <a:pt x="1105943" y="71032"/>
                  </a:moveTo>
                  <a:lnTo>
                    <a:pt x="1096340" y="71032"/>
                  </a:lnTo>
                  <a:lnTo>
                    <a:pt x="1095705" y="104052"/>
                  </a:lnTo>
                  <a:lnTo>
                    <a:pt x="1105283" y="104052"/>
                  </a:lnTo>
                  <a:lnTo>
                    <a:pt x="1105943" y="71032"/>
                  </a:lnTo>
                  <a:close/>
                </a:path>
                <a:path w="1143635" h="171450">
                  <a:moveTo>
                    <a:pt x="1035451" y="67249"/>
                  </a:moveTo>
                  <a:lnTo>
                    <a:pt x="1067763" y="86985"/>
                  </a:lnTo>
                  <a:lnTo>
                    <a:pt x="1096340" y="71032"/>
                  </a:lnTo>
                  <a:lnTo>
                    <a:pt x="1105943" y="71032"/>
                  </a:lnTo>
                  <a:lnTo>
                    <a:pt x="1105992" y="68619"/>
                  </a:lnTo>
                  <a:lnTo>
                    <a:pt x="1035451" y="672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85913" y="4446104"/>
              <a:ext cx="1397127" cy="42421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28293" y="454643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60" y="105353"/>
                  </a:moveTo>
                  <a:lnTo>
                    <a:pt x="980770" y="135548"/>
                  </a:lnTo>
                  <a:lnTo>
                    <a:pt x="975047" y="140454"/>
                  </a:lnTo>
                  <a:lnTo>
                    <a:pt x="971753" y="146978"/>
                  </a:lnTo>
                  <a:lnTo>
                    <a:pt x="971126" y="154265"/>
                  </a:lnTo>
                  <a:lnTo>
                    <a:pt x="973404" y="161456"/>
                  </a:lnTo>
                  <a:lnTo>
                    <a:pt x="978363" y="167179"/>
                  </a:lnTo>
                  <a:lnTo>
                    <a:pt x="984881" y="170473"/>
                  </a:lnTo>
                  <a:lnTo>
                    <a:pt x="992138" y="171100"/>
                  </a:lnTo>
                  <a:lnTo>
                    <a:pt x="999312" y="168822"/>
                  </a:lnTo>
                  <a:lnTo>
                    <a:pt x="1110665" y="106719"/>
                  </a:lnTo>
                  <a:lnTo>
                    <a:pt x="1105230" y="106719"/>
                  </a:lnTo>
                  <a:lnTo>
                    <a:pt x="1034860" y="105353"/>
                  </a:lnTo>
                  <a:close/>
                </a:path>
                <a:path w="1143635" h="171450">
                  <a:moveTo>
                    <a:pt x="1067763" y="86985"/>
                  </a:moveTo>
                  <a:lnTo>
                    <a:pt x="1034860" y="105353"/>
                  </a:lnTo>
                  <a:lnTo>
                    <a:pt x="1105230" y="106719"/>
                  </a:lnTo>
                  <a:lnTo>
                    <a:pt x="1105283" y="104052"/>
                  </a:lnTo>
                  <a:lnTo>
                    <a:pt x="1095705" y="104052"/>
                  </a:lnTo>
                  <a:lnTo>
                    <a:pt x="1067763" y="86985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25"/>
                  </a:lnTo>
                  <a:lnTo>
                    <a:pt x="981575" y="3365"/>
                  </a:lnTo>
                  <a:lnTo>
                    <a:pt x="976452" y="8929"/>
                  </a:lnTo>
                  <a:lnTo>
                    <a:pt x="973872" y="16053"/>
                  </a:lnTo>
                  <a:lnTo>
                    <a:pt x="974197" y="23344"/>
                  </a:lnTo>
                  <a:lnTo>
                    <a:pt x="977238" y="29968"/>
                  </a:lnTo>
                  <a:lnTo>
                    <a:pt x="982802" y="35091"/>
                  </a:lnTo>
                  <a:lnTo>
                    <a:pt x="1035451" y="67249"/>
                  </a:lnTo>
                  <a:lnTo>
                    <a:pt x="1105992" y="68619"/>
                  </a:lnTo>
                  <a:lnTo>
                    <a:pt x="1105283" y="104052"/>
                  </a:lnTo>
                  <a:lnTo>
                    <a:pt x="1105230" y="106719"/>
                  </a:lnTo>
                  <a:lnTo>
                    <a:pt x="1110665" y="106719"/>
                  </a:lnTo>
                  <a:lnTo>
                    <a:pt x="1143457" y="88431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156"/>
                  </a:moveTo>
                  <a:lnTo>
                    <a:pt x="0" y="85256"/>
                  </a:lnTo>
                  <a:lnTo>
                    <a:pt x="1034860" y="105353"/>
                  </a:lnTo>
                  <a:lnTo>
                    <a:pt x="1067763" y="86985"/>
                  </a:lnTo>
                  <a:lnTo>
                    <a:pt x="1035451" y="67249"/>
                  </a:lnTo>
                  <a:lnTo>
                    <a:pt x="736" y="47156"/>
                  </a:lnTo>
                  <a:close/>
                </a:path>
                <a:path w="1143635" h="171450">
                  <a:moveTo>
                    <a:pt x="1096340" y="71032"/>
                  </a:moveTo>
                  <a:lnTo>
                    <a:pt x="1067763" y="86985"/>
                  </a:lnTo>
                  <a:lnTo>
                    <a:pt x="1095705" y="104052"/>
                  </a:lnTo>
                  <a:lnTo>
                    <a:pt x="1096340" y="71032"/>
                  </a:lnTo>
                  <a:close/>
                </a:path>
                <a:path w="1143635" h="171450">
                  <a:moveTo>
                    <a:pt x="1105943" y="71032"/>
                  </a:moveTo>
                  <a:lnTo>
                    <a:pt x="1096340" y="71032"/>
                  </a:lnTo>
                  <a:lnTo>
                    <a:pt x="1095705" y="104052"/>
                  </a:lnTo>
                  <a:lnTo>
                    <a:pt x="1105283" y="104052"/>
                  </a:lnTo>
                  <a:lnTo>
                    <a:pt x="1105943" y="71032"/>
                  </a:lnTo>
                  <a:close/>
                </a:path>
                <a:path w="1143635" h="171450">
                  <a:moveTo>
                    <a:pt x="1035451" y="67249"/>
                  </a:moveTo>
                  <a:lnTo>
                    <a:pt x="1067763" y="86985"/>
                  </a:lnTo>
                  <a:lnTo>
                    <a:pt x="1096340" y="71032"/>
                  </a:lnTo>
                  <a:lnTo>
                    <a:pt x="1105943" y="71032"/>
                  </a:lnTo>
                  <a:lnTo>
                    <a:pt x="1105992" y="68619"/>
                  </a:lnTo>
                  <a:lnTo>
                    <a:pt x="1035451" y="672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885913" y="5824142"/>
            <a:ext cx="3353435" cy="951865"/>
            <a:chOff x="885913" y="5824142"/>
            <a:chExt cx="3353435" cy="951865"/>
          </a:xfrm>
        </p:grpSpPr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53424" y="6117278"/>
              <a:ext cx="885928" cy="232635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3385566" y="6125525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577" y="105693"/>
                  </a:moveTo>
                  <a:lnTo>
                    <a:pt x="666369" y="135422"/>
                  </a:lnTo>
                  <a:lnTo>
                    <a:pt x="660552" y="140298"/>
                  </a:lnTo>
                  <a:lnTo>
                    <a:pt x="657177" y="146788"/>
                  </a:lnTo>
                  <a:lnTo>
                    <a:pt x="656492" y="154060"/>
                  </a:lnTo>
                  <a:lnTo>
                    <a:pt x="658749" y="161279"/>
                  </a:lnTo>
                  <a:lnTo>
                    <a:pt x="663636" y="167065"/>
                  </a:lnTo>
                  <a:lnTo>
                    <a:pt x="670131" y="170415"/>
                  </a:lnTo>
                  <a:lnTo>
                    <a:pt x="677412" y="171085"/>
                  </a:lnTo>
                  <a:lnTo>
                    <a:pt x="684657" y="168835"/>
                  </a:lnTo>
                  <a:lnTo>
                    <a:pt x="796425" y="107583"/>
                  </a:lnTo>
                  <a:lnTo>
                    <a:pt x="791083" y="107583"/>
                  </a:lnTo>
                  <a:lnTo>
                    <a:pt x="720577" y="105693"/>
                  </a:lnTo>
                  <a:close/>
                </a:path>
                <a:path w="829310" h="171450">
                  <a:moveTo>
                    <a:pt x="753744" y="87504"/>
                  </a:moveTo>
                  <a:lnTo>
                    <a:pt x="720577" y="105693"/>
                  </a:lnTo>
                  <a:lnTo>
                    <a:pt x="791083" y="107583"/>
                  </a:lnTo>
                  <a:lnTo>
                    <a:pt x="791158" y="104738"/>
                  </a:lnTo>
                  <a:lnTo>
                    <a:pt x="781558" y="104738"/>
                  </a:lnTo>
                  <a:lnTo>
                    <a:pt x="753744" y="87504"/>
                  </a:lnTo>
                  <a:close/>
                </a:path>
                <a:path w="829310" h="171450">
                  <a:moveTo>
                    <a:pt x="682029" y="0"/>
                  </a:moveTo>
                  <a:lnTo>
                    <a:pt x="674719" y="281"/>
                  </a:lnTo>
                  <a:lnTo>
                    <a:pt x="668027" y="3277"/>
                  </a:lnTo>
                  <a:lnTo>
                    <a:pt x="662813" y="8790"/>
                  </a:lnTo>
                  <a:lnTo>
                    <a:pt x="660231" y="15881"/>
                  </a:lnTo>
                  <a:lnTo>
                    <a:pt x="660542" y="23179"/>
                  </a:lnTo>
                  <a:lnTo>
                    <a:pt x="663545" y="29839"/>
                  </a:lnTo>
                  <a:lnTo>
                    <a:pt x="669036" y="35015"/>
                  </a:lnTo>
                  <a:lnTo>
                    <a:pt x="721633" y="67607"/>
                  </a:lnTo>
                  <a:lnTo>
                    <a:pt x="792099" y="69496"/>
                  </a:lnTo>
                  <a:lnTo>
                    <a:pt x="791158" y="104738"/>
                  </a:lnTo>
                  <a:lnTo>
                    <a:pt x="791083" y="107583"/>
                  </a:lnTo>
                  <a:lnTo>
                    <a:pt x="796425" y="107583"/>
                  </a:lnTo>
                  <a:lnTo>
                    <a:pt x="829310" y="89562"/>
                  </a:lnTo>
                  <a:lnTo>
                    <a:pt x="689101" y="2630"/>
                  </a:lnTo>
                  <a:lnTo>
                    <a:pt x="682029" y="0"/>
                  </a:lnTo>
                  <a:close/>
                </a:path>
                <a:path w="829310" h="171450">
                  <a:moveTo>
                    <a:pt x="1016" y="48287"/>
                  </a:moveTo>
                  <a:lnTo>
                    <a:pt x="0" y="86374"/>
                  </a:lnTo>
                  <a:lnTo>
                    <a:pt x="720577" y="105693"/>
                  </a:lnTo>
                  <a:lnTo>
                    <a:pt x="753744" y="87504"/>
                  </a:lnTo>
                  <a:lnTo>
                    <a:pt x="721633" y="67607"/>
                  </a:lnTo>
                  <a:lnTo>
                    <a:pt x="1016" y="48287"/>
                  </a:lnTo>
                  <a:close/>
                </a:path>
                <a:path w="829310" h="171450">
                  <a:moveTo>
                    <a:pt x="782320" y="71833"/>
                  </a:moveTo>
                  <a:lnTo>
                    <a:pt x="753744" y="87504"/>
                  </a:lnTo>
                  <a:lnTo>
                    <a:pt x="781558" y="104738"/>
                  </a:lnTo>
                  <a:lnTo>
                    <a:pt x="782320" y="71833"/>
                  </a:lnTo>
                  <a:close/>
                </a:path>
                <a:path w="829310" h="171450">
                  <a:moveTo>
                    <a:pt x="792036" y="71833"/>
                  </a:moveTo>
                  <a:lnTo>
                    <a:pt x="782320" y="71833"/>
                  </a:lnTo>
                  <a:lnTo>
                    <a:pt x="781558" y="104738"/>
                  </a:lnTo>
                  <a:lnTo>
                    <a:pt x="791158" y="104738"/>
                  </a:lnTo>
                  <a:lnTo>
                    <a:pt x="792036" y="71833"/>
                  </a:lnTo>
                  <a:close/>
                </a:path>
                <a:path w="829310" h="171450">
                  <a:moveTo>
                    <a:pt x="721633" y="67607"/>
                  </a:moveTo>
                  <a:lnTo>
                    <a:pt x="753744" y="87504"/>
                  </a:lnTo>
                  <a:lnTo>
                    <a:pt x="782320" y="71833"/>
                  </a:lnTo>
                  <a:lnTo>
                    <a:pt x="792036" y="71833"/>
                  </a:lnTo>
                  <a:lnTo>
                    <a:pt x="792099" y="69496"/>
                  </a:lnTo>
                  <a:lnTo>
                    <a:pt x="721633" y="676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071749" y="6072200"/>
              <a:ext cx="285750" cy="286385"/>
            </a:xfrm>
            <a:custGeom>
              <a:avLst/>
              <a:gdLst/>
              <a:ahLst/>
              <a:cxnLst/>
              <a:rect l="l" t="t" r="r" b="b"/>
              <a:pathLst>
                <a:path w="285750" h="286385">
                  <a:moveTo>
                    <a:pt x="0" y="142875"/>
                  </a:moveTo>
                  <a:lnTo>
                    <a:pt x="7287" y="97716"/>
                  </a:lnTo>
                  <a:lnTo>
                    <a:pt x="27578" y="58495"/>
                  </a:lnTo>
                  <a:lnTo>
                    <a:pt x="58512" y="27567"/>
                  </a:lnTo>
                  <a:lnTo>
                    <a:pt x="97731" y="7284"/>
                  </a:lnTo>
                  <a:lnTo>
                    <a:pt x="142875" y="0"/>
                  </a:lnTo>
                  <a:lnTo>
                    <a:pt x="188067" y="7284"/>
                  </a:lnTo>
                  <a:lnTo>
                    <a:pt x="227292" y="27567"/>
                  </a:lnTo>
                  <a:lnTo>
                    <a:pt x="258208" y="58495"/>
                  </a:lnTo>
                  <a:lnTo>
                    <a:pt x="278474" y="97716"/>
                  </a:lnTo>
                  <a:lnTo>
                    <a:pt x="285750" y="142875"/>
                  </a:lnTo>
                  <a:lnTo>
                    <a:pt x="278474" y="188046"/>
                  </a:lnTo>
                  <a:lnTo>
                    <a:pt x="258208" y="227266"/>
                  </a:lnTo>
                  <a:lnTo>
                    <a:pt x="227292" y="258195"/>
                  </a:lnTo>
                  <a:lnTo>
                    <a:pt x="188067" y="278478"/>
                  </a:lnTo>
                  <a:lnTo>
                    <a:pt x="142875" y="285762"/>
                  </a:lnTo>
                  <a:lnTo>
                    <a:pt x="97731" y="278478"/>
                  </a:lnTo>
                  <a:lnTo>
                    <a:pt x="58512" y="258195"/>
                  </a:lnTo>
                  <a:lnTo>
                    <a:pt x="27578" y="227266"/>
                  </a:lnTo>
                  <a:lnTo>
                    <a:pt x="7287" y="188046"/>
                  </a:lnTo>
                  <a:lnTo>
                    <a:pt x="0" y="142887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95045" y="5824142"/>
              <a:ext cx="1200798" cy="23433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928293" y="583230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97" y="105411"/>
                  </a:moveTo>
                  <a:lnTo>
                    <a:pt x="980770" y="135535"/>
                  </a:lnTo>
                  <a:lnTo>
                    <a:pt x="975047" y="140452"/>
                  </a:lnTo>
                  <a:lnTo>
                    <a:pt x="971753" y="146965"/>
                  </a:lnTo>
                  <a:lnTo>
                    <a:pt x="971126" y="154241"/>
                  </a:lnTo>
                  <a:lnTo>
                    <a:pt x="973404" y="161443"/>
                  </a:lnTo>
                  <a:lnTo>
                    <a:pt x="978363" y="167195"/>
                  </a:lnTo>
                  <a:lnTo>
                    <a:pt x="984881" y="170499"/>
                  </a:lnTo>
                  <a:lnTo>
                    <a:pt x="992138" y="171116"/>
                  </a:lnTo>
                  <a:lnTo>
                    <a:pt x="999312" y="168809"/>
                  </a:lnTo>
                  <a:lnTo>
                    <a:pt x="1110599" y="106783"/>
                  </a:lnTo>
                  <a:lnTo>
                    <a:pt x="1105357" y="106783"/>
                  </a:lnTo>
                  <a:lnTo>
                    <a:pt x="1034797" y="105411"/>
                  </a:lnTo>
                  <a:close/>
                </a:path>
                <a:path w="1143635" h="171450">
                  <a:moveTo>
                    <a:pt x="1067828" y="86993"/>
                  </a:moveTo>
                  <a:lnTo>
                    <a:pt x="1034797" y="105411"/>
                  </a:lnTo>
                  <a:lnTo>
                    <a:pt x="1105357" y="106783"/>
                  </a:lnTo>
                  <a:lnTo>
                    <a:pt x="1105403" y="104001"/>
                  </a:lnTo>
                  <a:lnTo>
                    <a:pt x="1095705" y="104001"/>
                  </a:lnTo>
                  <a:lnTo>
                    <a:pt x="1067828" y="86993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34"/>
                  </a:lnTo>
                  <a:lnTo>
                    <a:pt x="981575" y="3379"/>
                  </a:lnTo>
                  <a:lnTo>
                    <a:pt x="976452" y="8929"/>
                  </a:lnTo>
                  <a:lnTo>
                    <a:pt x="973872" y="16037"/>
                  </a:lnTo>
                  <a:lnTo>
                    <a:pt x="974197" y="23333"/>
                  </a:lnTo>
                  <a:lnTo>
                    <a:pt x="977238" y="29973"/>
                  </a:lnTo>
                  <a:lnTo>
                    <a:pt x="982802" y="35117"/>
                  </a:lnTo>
                  <a:lnTo>
                    <a:pt x="1035573" y="67314"/>
                  </a:lnTo>
                  <a:lnTo>
                    <a:pt x="1105992" y="68683"/>
                  </a:lnTo>
                  <a:lnTo>
                    <a:pt x="1105403" y="104001"/>
                  </a:lnTo>
                  <a:lnTo>
                    <a:pt x="1105357" y="106783"/>
                  </a:lnTo>
                  <a:lnTo>
                    <a:pt x="1110599" y="106783"/>
                  </a:lnTo>
                  <a:lnTo>
                    <a:pt x="1143457" y="88469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49" y="47194"/>
                  </a:moveTo>
                  <a:lnTo>
                    <a:pt x="0" y="85294"/>
                  </a:lnTo>
                  <a:lnTo>
                    <a:pt x="1034797" y="105411"/>
                  </a:lnTo>
                  <a:lnTo>
                    <a:pt x="1067828" y="86993"/>
                  </a:lnTo>
                  <a:lnTo>
                    <a:pt x="1035573" y="67314"/>
                  </a:lnTo>
                  <a:lnTo>
                    <a:pt x="749" y="47194"/>
                  </a:lnTo>
                  <a:close/>
                </a:path>
                <a:path w="1143635" h="171450">
                  <a:moveTo>
                    <a:pt x="1096340" y="71096"/>
                  </a:moveTo>
                  <a:lnTo>
                    <a:pt x="1067828" y="86993"/>
                  </a:lnTo>
                  <a:lnTo>
                    <a:pt x="1095705" y="104001"/>
                  </a:lnTo>
                  <a:lnTo>
                    <a:pt x="1096340" y="71096"/>
                  </a:lnTo>
                  <a:close/>
                </a:path>
                <a:path w="1143635" h="171450">
                  <a:moveTo>
                    <a:pt x="1105951" y="71096"/>
                  </a:moveTo>
                  <a:lnTo>
                    <a:pt x="1096340" y="71096"/>
                  </a:lnTo>
                  <a:lnTo>
                    <a:pt x="1095705" y="104001"/>
                  </a:lnTo>
                  <a:lnTo>
                    <a:pt x="1105403" y="104001"/>
                  </a:lnTo>
                  <a:lnTo>
                    <a:pt x="1105951" y="71096"/>
                  </a:lnTo>
                  <a:close/>
                </a:path>
                <a:path w="1143635" h="171450">
                  <a:moveTo>
                    <a:pt x="1035573" y="67314"/>
                  </a:moveTo>
                  <a:lnTo>
                    <a:pt x="1067828" y="86993"/>
                  </a:lnTo>
                  <a:lnTo>
                    <a:pt x="1096340" y="71096"/>
                  </a:lnTo>
                  <a:lnTo>
                    <a:pt x="1105951" y="71096"/>
                  </a:lnTo>
                  <a:lnTo>
                    <a:pt x="1105992" y="68683"/>
                  </a:lnTo>
                  <a:lnTo>
                    <a:pt x="1035573" y="6731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85913" y="5946597"/>
              <a:ext cx="1397127" cy="42271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928293" y="6046620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93" y="105413"/>
                  </a:moveTo>
                  <a:lnTo>
                    <a:pt x="980770" y="135535"/>
                  </a:lnTo>
                  <a:lnTo>
                    <a:pt x="975047" y="140457"/>
                  </a:lnTo>
                  <a:lnTo>
                    <a:pt x="971753" y="146972"/>
                  </a:lnTo>
                  <a:lnTo>
                    <a:pt x="971126" y="154249"/>
                  </a:lnTo>
                  <a:lnTo>
                    <a:pt x="973404" y="161456"/>
                  </a:lnTo>
                  <a:lnTo>
                    <a:pt x="978363" y="167200"/>
                  </a:lnTo>
                  <a:lnTo>
                    <a:pt x="984881" y="170500"/>
                  </a:lnTo>
                  <a:lnTo>
                    <a:pt x="992138" y="171116"/>
                  </a:lnTo>
                  <a:lnTo>
                    <a:pt x="999312" y="168809"/>
                  </a:lnTo>
                  <a:lnTo>
                    <a:pt x="1110599" y="106783"/>
                  </a:lnTo>
                  <a:lnTo>
                    <a:pt x="1105230" y="106783"/>
                  </a:lnTo>
                  <a:lnTo>
                    <a:pt x="1034793" y="105413"/>
                  </a:lnTo>
                  <a:close/>
                </a:path>
                <a:path w="1143635" h="171450">
                  <a:moveTo>
                    <a:pt x="1067828" y="86993"/>
                  </a:moveTo>
                  <a:lnTo>
                    <a:pt x="1034793" y="105413"/>
                  </a:lnTo>
                  <a:lnTo>
                    <a:pt x="1105230" y="106783"/>
                  </a:lnTo>
                  <a:lnTo>
                    <a:pt x="1105285" y="104001"/>
                  </a:lnTo>
                  <a:lnTo>
                    <a:pt x="1095705" y="104001"/>
                  </a:lnTo>
                  <a:lnTo>
                    <a:pt x="1067828" y="86993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34"/>
                  </a:lnTo>
                  <a:lnTo>
                    <a:pt x="981575" y="3379"/>
                  </a:lnTo>
                  <a:lnTo>
                    <a:pt x="976452" y="8929"/>
                  </a:lnTo>
                  <a:lnTo>
                    <a:pt x="973872" y="16045"/>
                  </a:lnTo>
                  <a:lnTo>
                    <a:pt x="974197" y="23342"/>
                  </a:lnTo>
                  <a:lnTo>
                    <a:pt x="977238" y="29980"/>
                  </a:lnTo>
                  <a:lnTo>
                    <a:pt x="982802" y="35117"/>
                  </a:lnTo>
                  <a:lnTo>
                    <a:pt x="1035593" y="67326"/>
                  </a:lnTo>
                  <a:lnTo>
                    <a:pt x="1105992" y="68695"/>
                  </a:lnTo>
                  <a:lnTo>
                    <a:pt x="1105285" y="104001"/>
                  </a:lnTo>
                  <a:lnTo>
                    <a:pt x="1105230" y="106783"/>
                  </a:lnTo>
                  <a:lnTo>
                    <a:pt x="1110599" y="106783"/>
                  </a:lnTo>
                  <a:lnTo>
                    <a:pt x="1143457" y="88469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194"/>
                  </a:moveTo>
                  <a:lnTo>
                    <a:pt x="0" y="85294"/>
                  </a:lnTo>
                  <a:lnTo>
                    <a:pt x="1034793" y="105413"/>
                  </a:lnTo>
                  <a:lnTo>
                    <a:pt x="1067828" y="86993"/>
                  </a:lnTo>
                  <a:lnTo>
                    <a:pt x="1035593" y="67326"/>
                  </a:lnTo>
                  <a:lnTo>
                    <a:pt x="736" y="47194"/>
                  </a:lnTo>
                  <a:close/>
                </a:path>
                <a:path w="1143635" h="171450">
                  <a:moveTo>
                    <a:pt x="1096340" y="71096"/>
                  </a:moveTo>
                  <a:lnTo>
                    <a:pt x="1067828" y="86993"/>
                  </a:lnTo>
                  <a:lnTo>
                    <a:pt x="1095705" y="104001"/>
                  </a:lnTo>
                  <a:lnTo>
                    <a:pt x="1096340" y="71096"/>
                  </a:lnTo>
                  <a:close/>
                </a:path>
                <a:path w="1143635" h="171450">
                  <a:moveTo>
                    <a:pt x="1105944" y="71096"/>
                  </a:moveTo>
                  <a:lnTo>
                    <a:pt x="1096340" y="71096"/>
                  </a:lnTo>
                  <a:lnTo>
                    <a:pt x="1095705" y="104001"/>
                  </a:lnTo>
                  <a:lnTo>
                    <a:pt x="1105285" y="104001"/>
                  </a:lnTo>
                  <a:lnTo>
                    <a:pt x="1105944" y="71096"/>
                  </a:lnTo>
                  <a:close/>
                </a:path>
                <a:path w="1143635" h="171450">
                  <a:moveTo>
                    <a:pt x="1035593" y="67326"/>
                  </a:moveTo>
                  <a:lnTo>
                    <a:pt x="1067828" y="86993"/>
                  </a:lnTo>
                  <a:lnTo>
                    <a:pt x="1096340" y="71096"/>
                  </a:lnTo>
                  <a:lnTo>
                    <a:pt x="1105944" y="71096"/>
                  </a:lnTo>
                  <a:lnTo>
                    <a:pt x="1105992" y="68695"/>
                  </a:lnTo>
                  <a:lnTo>
                    <a:pt x="1035593" y="673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85913" y="6138468"/>
              <a:ext cx="1397127" cy="422719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928293" y="623871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93" y="105408"/>
                  </a:moveTo>
                  <a:lnTo>
                    <a:pt x="980770" y="135530"/>
                  </a:lnTo>
                  <a:lnTo>
                    <a:pt x="975047" y="140452"/>
                  </a:lnTo>
                  <a:lnTo>
                    <a:pt x="971753" y="146966"/>
                  </a:lnTo>
                  <a:lnTo>
                    <a:pt x="971126" y="154243"/>
                  </a:lnTo>
                  <a:lnTo>
                    <a:pt x="973404" y="161451"/>
                  </a:lnTo>
                  <a:lnTo>
                    <a:pt x="978363" y="167195"/>
                  </a:lnTo>
                  <a:lnTo>
                    <a:pt x="984881" y="170495"/>
                  </a:lnTo>
                  <a:lnTo>
                    <a:pt x="992138" y="171111"/>
                  </a:lnTo>
                  <a:lnTo>
                    <a:pt x="999312" y="168804"/>
                  </a:lnTo>
                  <a:lnTo>
                    <a:pt x="1110599" y="106777"/>
                  </a:lnTo>
                  <a:lnTo>
                    <a:pt x="1105230" y="106777"/>
                  </a:lnTo>
                  <a:lnTo>
                    <a:pt x="1034793" y="105408"/>
                  </a:lnTo>
                  <a:close/>
                </a:path>
                <a:path w="1143635" h="171450">
                  <a:moveTo>
                    <a:pt x="1067828" y="86988"/>
                  </a:moveTo>
                  <a:lnTo>
                    <a:pt x="1034793" y="105408"/>
                  </a:lnTo>
                  <a:lnTo>
                    <a:pt x="1105230" y="106777"/>
                  </a:lnTo>
                  <a:lnTo>
                    <a:pt x="1105285" y="103996"/>
                  </a:lnTo>
                  <a:lnTo>
                    <a:pt x="1095705" y="103996"/>
                  </a:lnTo>
                  <a:lnTo>
                    <a:pt x="1067828" y="86988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31"/>
                  </a:lnTo>
                  <a:lnTo>
                    <a:pt x="981575" y="3374"/>
                  </a:lnTo>
                  <a:lnTo>
                    <a:pt x="976452" y="8924"/>
                  </a:lnTo>
                  <a:lnTo>
                    <a:pt x="973872" y="16039"/>
                  </a:lnTo>
                  <a:lnTo>
                    <a:pt x="974197" y="23337"/>
                  </a:lnTo>
                  <a:lnTo>
                    <a:pt x="977238" y="29975"/>
                  </a:lnTo>
                  <a:lnTo>
                    <a:pt x="982802" y="35111"/>
                  </a:lnTo>
                  <a:lnTo>
                    <a:pt x="1035593" y="67321"/>
                  </a:lnTo>
                  <a:lnTo>
                    <a:pt x="1105992" y="68690"/>
                  </a:lnTo>
                  <a:lnTo>
                    <a:pt x="1105285" y="103996"/>
                  </a:lnTo>
                  <a:lnTo>
                    <a:pt x="1105230" y="106777"/>
                  </a:lnTo>
                  <a:lnTo>
                    <a:pt x="1110599" y="106777"/>
                  </a:lnTo>
                  <a:lnTo>
                    <a:pt x="1143457" y="88464"/>
                  </a:lnTo>
                  <a:lnTo>
                    <a:pt x="1002614" y="2587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189"/>
                  </a:moveTo>
                  <a:lnTo>
                    <a:pt x="0" y="85289"/>
                  </a:lnTo>
                  <a:lnTo>
                    <a:pt x="1034793" y="105408"/>
                  </a:lnTo>
                  <a:lnTo>
                    <a:pt x="1067828" y="86988"/>
                  </a:lnTo>
                  <a:lnTo>
                    <a:pt x="1035593" y="67321"/>
                  </a:lnTo>
                  <a:lnTo>
                    <a:pt x="736" y="47189"/>
                  </a:lnTo>
                  <a:close/>
                </a:path>
                <a:path w="1143635" h="171450">
                  <a:moveTo>
                    <a:pt x="1096340" y="71090"/>
                  </a:moveTo>
                  <a:lnTo>
                    <a:pt x="1067828" y="86988"/>
                  </a:lnTo>
                  <a:lnTo>
                    <a:pt x="1095705" y="103996"/>
                  </a:lnTo>
                  <a:lnTo>
                    <a:pt x="1096340" y="71090"/>
                  </a:lnTo>
                  <a:close/>
                </a:path>
                <a:path w="1143635" h="171450">
                  <a:moveTo>
                    <a:pt x="1105944" y="71090"/>
                  </a:moveTo>
                  <a:lnTo>
                    <a:pt x="1096340" y="71090"/>
                  </a:lnTo>
                  <a:lnTo>
                    <a:pt x="1095705" y="103996"/>
                  </a:lnTo>
                  <a:lnTo>
                    <a:pt x="1105285" y="103996"/>
                  </a:lnTo>
                  <a:lnTo>
                    <a:pt x="1105944" y="71090"/>
                  </a:lnTo>
                  <a:close/>
                </a:path>
                <a:path w="1143635" h="171450">
                  <a:moveTo>
                    <a:pt x="1035593" y="67321"/>
                  </a:moveTo>
                  <a:lnTo>
                    <a:pt x="1067828" y="86988"/>
                  </a:lnTo>
                  <a:lnTo>
                    <a:pt x="1096340" y="71090"/>
                  </a:lnTo>
                  <a:lnTo>
                    <a:pt x="1105944" y="71090"/>
                  </a:lnTo>
                  <a:lnTo>
                    <a:pt x="1105992" y="68690"/>
                  </a:lnTo>
                  <a:lnTo>
                    <a:pt x="1035593" y="673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85913" y="6352833"/>
              <a:ext cx="1397127" cy="42271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928293" y="6453026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93" y="105408"/>
                  </a:moveTo>
                  <a:lnTo>
                    <a:pt x="980770" y="135530"/>
                  </a:lnTo>
                  <a:lnTo>
                    <a:pt x="975047" y="140452"/>
                  </a:lnTo>
                  <a:lnTo>
                    <a:pt x="971753" y="146966"/>
                  </a:lnTo>
                  <a:lnTo>
                    <a:pt x="971126" y="154243"/>
                  </a:lnTo>
                  <a:lnTo>
                    <a:pt x="973404" y="161451"/>
                  </a:lnTo>
                  <a:lnTo>
                    <a:pt x="978363" y="167195"/>
                  </a:lnTo>
                  <a:lnTo>
                    <a:pt x="984881" y="170496"/>
                  </a:lnTo>
                  <a:lnTo>
                    <a:pt x="992138" y="171116"/>
                  </a:lnTo>
                  <a:lnTo>
                    <a:pt x="999312" y="168817"/>
                  </a:lnTo>
                  <a:lnTo>
                    <a:pt x="1110604" y="106777"/>
                  </a:lnTo>
                  <a:lnTo>
                    <a:pt x="1105230" y="106777"/>
                  </a:lnTo>
                  <a:lnTo>
                    <a:pt x="1034793" y="105408"/>
                  </a:lnTo>
                  <a:close/>
                </a:path>
                <a:path w="1143635" h="171450">
                  <a:moveTo>
                    <a:pt x="1067828" y="86988"/>
                  </a:moveTo>
                  <a:lnTo>
                    <a:pt x="1034793" y="105408"/>
                  </a:lnTo>
                  <a:lnTo>
                    <a:pt x="1105230" y="106777"/>
                  </a:lnTo>
                  <a:lnTo>
                    <a:pt x="1105285" y="103996"/>
                  </a:lnTo>
                  <a:lnTo>
                    <a:pt x="1095705" y="103996"/>
                  </a:lnTo>
                  <a:lnTo>
                    <a:pt x="1067828" y="86988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32"/>
                  </a:lnTo>
                  <a:lnTo>
                    <a:pt x="981575" y="3379"/>
                  </a:lnTo>
                  <a:lnTo>
                    <a:pt x="976452" y="8936"/>
                  </a:lnTo>
                  <a:lnTo>
                    <a:pt x="973872" y="16044"/>
                  </a:lnTo>
                  <a:lnTo>
                    <a:pt x="974197" y="23338"/>
                  </a:lnTo>
                  <a:lnTo>
                    <a:pt x="977238" y="29975"/>
                  </a:lnTo>
                  <a:lnTo>
                    <a:pt x="982802" y="35111"/>
                  </a:lnTo>
                  <a:lnTo>
                    <a:pt x="1035593" y="67320"/>
                  </a:lnTo>
                  <a:lnTo>
                    <a:pt x="1105992" y="68690"/>
                  </a:lnTo>
                  <a:lnTo>
                    <a:pt x="1105285" y="103996"/>
                  </a:lnTo>
                  <a:lnTo>
                    <a:pt x="1105230" y="106777"/>
                  </a:lnTo>
                  <a:lnTo>
                    <a:pt x="1110604" y="106777"/>
                  </a:lnTo>
                  <a:lnTo>
                    <a:pt x="1143457" y="88464"/>
                  </a:lnTo>
                  <a:lnTo>
                    <a:pt x="1002614" y="2586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189"/>
                  </a:moveTo>
                  <a:lnTo>
                    <a:pt x="0" y="85289"/>
                  </a:lnTo>
                  <a:lnTo>
                    <a:pt x="1034793" y="105408"/>
                  </a:lnTo>
                  <a:lnTo>
                    <a:pt x="1067828" y="86988"/>
                  </a:lnTo>
                  <a:lnTo>
                    <a:pt x="1035593" y="67320"/>
                  </a:lnTo>
                  <a:lnTo>
                    <a:pt x="736" y="47189"/>
                  </a:lnTo>
                  <a:close/>
                </a:path>
                <a:path w="1143635" h="171450">
                  <a:moveTo>
                    <a:pt x="1096340" y="71090"/>
                  </a:moveTo>
                  <a:lnTo>
                    <a:pt x="1067828" y="86988"/>
                  </a:lnTo>
                  <a:lnTo>
                    <a:pt x="1095705" y="103996"/>
                  </a:lnTo>
                  <a:lnTo>
                    <a:pt x="1096340" y="71090"/>
                  </a:lnTo>
                  <a:close/>
                </a:path>
                <a:path w="1143635" h="171450">
                  <a:moveTo>
                    <a:pt x="1105944" y="71090"/>
                  </a:moveTo>
                  <a:lnTo>
                    <a:pt x="1096340" y="71090"/>
                  </a:lnTo>
                  <a:lnTo>
                    <a:pt x="1095705" y="103996"/>
                  </a:lnTo>
                  <a:lnTo>
                    <a:pt x="1105285" y="103996"/>
                  </a:lnTo>
                  <a:lnTo>
                    <a:pt x="1105944" y="71090"/>
                  </a:lnTo>
                  <a:close/>
                </a:path>
                <a:path w="1143635" h="171450">
                  <a:moveTo>
                    <a:pt x="1035593" y="67320"/>
                  </a:moveTo>
                  <a:lnTo>
                    <a:pt x="1067828" y="86988"/>
                  </a:lnTo>
                  <a:lnTo>
                    <a:pt x="1096340" y="71090"/>
                  </a:lnTo>
                  <a:lnTo>
                    <a:pt x="1105944" y="71090"/>
                  </a:lnTo>
                  <a:lnTo>
                    <a:pt x="1105992" y="68690"/>
                  </a:lnTo>
                  <a:lnTo>
                    <a:pt x="1035593" y="673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348868" y="527202"/>
            <a:ext cx="4730115" cy="633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41985" marR="5080" indent="-629920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latin typeface="Arial"/>
                <a:cs typeface="Arial"/>
              </a:rPr>
              <a:t>NOR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gate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is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a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universal gate</a:t>
            </a:r>
            <a:r>
              <a:rPr sz="2000" b="1" spc="-3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which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is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spc="-50" dirty="0">
                <a:latin typeface="Arial"/>
                <a:cs typeface="Arial"/>
              </a:rPr>
              <a:t>a </a:t>
            </a:r>
            <a:r>
              <a:rPr sz="2000" b="1" dirty="0">
                <a:latin typeface="Arial"/>
                <a:cs typeface="Arial"/>
              </a:rPr>
              <a:t>combination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of</a:t>
            </a:r>
            <a:r>
              <a:rPr sz="2000" b="1" spc="-5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OR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with</a:t>
            </a:r>
            <a:r>
              <a:rPr sz="2000" b="1" spc="-95" dirty="0">
                <a:latin typeface="Arial"/>
                <a:cs typeface="Arial"/>
              </a:rPr>
              <a:t> </a:t>
            </a:r>
            <a:r>
              <a:rPr sz="2000" b="1" spc="-25" dirty="0">
                <a:latin typeface="Arial"/>
                <a:cs typeface="Arial"/>
              </a:rPr>
              <a:t>NOT</a:t>
            </a:r>
            <a:endParaRPr sz="20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78815" y="2270528"/>
            <a:ext cx="1842770" cy="1264285"/>
          </a:xfrm>
          <a:prstGeom prst="rect">
            <a:avLst/>
          </a:prstGeom>
        </p:spPr>
        <p:txBody>
          <a:bodyPr vert="horz" wrap="square" lIns="0" tIns="167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15"/>
              </a:spcBef>
            </a:pPr>
            <a:r>
              <a:rPr sz="1800" dirty="0">
                <a:latin typeface="Arial MT"/>
                <a:cs typeface="Arial MT"/>
              </a:rPr>
              <a:t>2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input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NOR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20" dirty="0">
                <a:latin typeface="Arial MT"/>
                <a:cs typeface="Arial MT"/>
              </a:rPr>
              <a:t>Gate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215"/>
              </a:spcBef>
            </a:pPr>
            <a:r>
              <a:rPr sz="1800" b="1" spc="-50" dirty="0">
                <a:latin typeface="Arial"/>
                <a:cs typeface="Arial"/>
              </a:rPr>
              <a:t>X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800" b="1" spc="-50" dirty="0">
                <a:latin typeface="Arial"/>
                <a:cs typeface="Arial"/>
              </a:rPr>
              <a:t>Y</a:t>
            </a:r>
            <a:endParaRPr sz="18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78815" y="3761381"/>
            <a:ext cx="1842770" cy="122745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800" dirty="0">
                <a:latin typeface="Arial MT"/>
                <a:cs typeface="Arial MT"/>
              </a:rPr>
              <a:t>3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input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NOR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spc="-20" dirty="0">
                <a:latin typeface="Arial MT"/>
                <a:cs typeface="Arial MT"/>
              </a:rPr>
              <a:t>Gate</a:t>
            </a:r>
            <a:endParaRPr sz="1800">
              <a:latin typeface="Arial MT"/>
              <a:cs typeface="Arial MT"/>
            </a:endParaRPr>
          </a:p>
          <a:p>
            <a:pPr marL="12700" marR="1642745" algn="just">
              <a:lnSpc>
                <a:spcPct val="100000"/>
              </a:lnSpc>
              <a:spcBef>
                <a:spcPts val="409"/>
              </a:spcBef>
            </a:pPr>
            <a:r>
              <a:rPr sz="1800" b="1" spc="-50" dirty="0">
                <a:latin typeface="Arial"/>
                <a:cs typeface="Arial"/>
              </a:rPr>
              <a:t>P Q R</a:t>
            </a:r>
            <a:endParaRPr sz="18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78815" y="5341454"/>
            <a:ext cx="1842135" cy="13277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dirty="0">
                <a:latin typeface="Arial MT"/>
                <a:cs typeface="Arial MT"/>
              </a:rPr>
              <a:t>4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input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NOR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spc="-20" dirty="0">
                <a:latin typeface="Arial MT"/>
                <a:cs typeface="Arial MT"/>
              </a:rPr>
              <a:t>Gate</a:t>
            </a:r>
            <a:endParaRPr sz="1800">
              <a:latin typeface="Arial MT"/>
              <a:cs typeface="Arial MT"/>
            </a:endParaRPr>
          </a:p>
          <a:p>
            <a:pPr marL="12700" marR="1692910" algn="just">
              <a:lnSpc>
                <a:spcPct val="100000"/>
              </a:lnSpc>
              <a:spcBef>
                <a:spcPts val="1365"/>
              </a:spcBef>
            </a:pPr>
            <a:r>
              <a:rPr sz="1400" b="1" spc="-50" dirty="0">
                <a:latin typeface="Arial"/>
                <a:cs typeface="Arial"/>
              </a:rPr>
              <a:t>A B C D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680694" y="1328674"/>
            <a:ext cx="4102735" cy="914400"/>
            <a:chOff x="680694" y="1328674"/>
            <a:chExt cx="4102735" cy="914400"/>
          </a:xfrm>
        </p:grpSpPr>
        <p:sp>
          <p:nvSpPr>
            <p:cNvPr id="38" name="object 38"/>
            <p:cNvSpPr/>
            <p:nvPr/>
          </p:nvSpPr>
          <p:spPr>
            <a:xfrm>
              <a:off x="3786124" y="1642999"/>
              <a:ext cx="285750" cy="285750"/>
            </a:xfrm>
            <a:custGeom>
              <a:avLst/>
              <a:gdLst/>
              <a:ahLst/>
              <a:cxnLst/>
              <a:rect l="l" t="t" r="r" b="b"/>
              <a:pathLst>
                <a:path w="285750" h="285750">
                  <a:moveTo>
                    <a:pt x="0" y="142875"/>
                  </a:moveTo>
                  <a:lnTo>
                    <a:pt x="7287" y="97731"/>
                  </a:lnTo>
                  <a:lnTo>
                    <a:pt x="27578" y="58512"/>
                  </a:lnTo>
                  <a:lnTo>
                    <a:pt x="58512" y="27578"/>
                  </a:lnTo>
                  <a:lnTo>
                    <a:pt x="97731" y="7287"/>
                  </a:lnTo>
                  <a:lnTo>
                    <a:pt x="142875" y="0"/>
                  </a:lnTo>
                  <a:lnTo>
                    <a:pt x="188067" y="7287"/>
                  </a:lnTo>
                  <a:lnTo>
                    <a:pt x="227292" y="27578"/>
                  </a:lnTo>
                  <a:lnTo>
                    <a:pt x="258208" y="58512"/>
                  </a:lnTo>
                  <a:lnTo>
                    <a:pt x="278474" y="97731"/>
                  </a:lnTo>
                  <a:lnTo>
                    <a:pt x="285750" y="142875"/>
                  </a:lnTo>
                  <a:lnTo>
                    <a:pt x="278474" y="188067"/>
                  </a:lnTo>
                  <a:lnTo>
                    <a:pt x="258208" y="227292"/>
                  </a:lnTo>
                  <a:lnTo>
                    <a:pt x="227292" y="258208"/>
                  </a:lnTo>
                  <a:lnTo>
                    <a:pt x="188067" y="278474"/>
                  </a:lnTo>
                  <a:lnTo>
                    <a:pt x="142875" y="285750"/>
                  </a:lnTo>
                  <a:lnTo>
                    <a:pt x="97731" y="278474"/>
                  </a:lnTo>
                  <a:lnTo>
                    <a:pt x="58512" y="258208"/>
                  </a:lnTo>
                  <a:lnTo>
                    <a:pt x="27578" y="227292"/>
                  </a:lnTo>
                  <a:lnTo>
                    <a:pt x="7287" y="188067"/>
                  </a:lnTo>
                  <a:lnTo>
                    <a:pt x="0" y="142875"/>
                  </a:lnTo>
                  <a:close/>
                </a:path>
              </a:pathLst>
            </a:custGeom>
            <a:ln w="5715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80694" y="1492880"/>
              <a:ext cx="1200798" cy="228074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713981" y="1497417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20" y="105470"/>
                  </a:moveTo>
                  <a:lnTo>
                    <a:pt x="980833" y="135548"/>
                  </a:lnTo>
                  <a:lnTo>
                    <a:pt x="975057" y="140454"/>
                  </a:lnTo>
                  <a:lnTo>
                    <a:pt x="971769" y="146978"/>
                  </a:lnTo>
                  <a:lnTo>
                    <a:pt x="971171" y="154265"/>
                  </a:lnTo>
                  <a:lnTo>
                    <a:pt x="973467" y="161456"/>
                  </a:lnTo>
                  <a:lnTo>
                    <a:pt x="978373" y="167179"/>
                  </a:lnTo>
                  <a:lnTo>
                    <a:pt x="984897" y="170473"/>
                  </a:lnTo>
                  <a:lnTo>
                    <a:pt x="992184" y="171100"/>
                  </a:lnTo>
                  <a:lnTo>
                    <a:pt x="999375" y="168822"/>
                  </a:lnTo>
                  <a:lnTo>
                    <a:pt x="1110501" y="106846"/>
                  </a:lnTo>
                  <a:lnTo>
                    <a:pt x="1105293" y="106846"/>
                  </a:lnTo>
                  <a:lnTo>
                    <a:pt x="1034820" y="105470"/>
                  </a:lnTo>
                  <a:close/>
                </a:path>
                <a:path w="1143635" h="171450">
                  <a:moveTo>
                    <a:pt x="1067892" y="87044"/>
                  </a:moveTo>
                  <a:lnTo>
                    <a:pt x="1034820" y="105470"/>
                  </a:lnTo>
                  <a:lnTo>
                    <a:pt x="1105293" y="106846"/>
                  </a:lnTo>
                  <a:lnTo>
                    <a:pt x="1105349" y="104052"/>
                  </a:lnTo>
                  <a:lnTo>
                    <a:pt x="1095768" y="104052"/>
                  </a:lnTo>
                  <a:lnTo>
                    <a:pt x="1067892" y="87044"/>
                  </a:lnTo>
                  <a:close/>
                </a:path>
                <a:path w="1143635" h="171450">
                  <a:moveTo>
                    <a:pt x="995480" y="0"/>
                  </a:moveTo>
                  <a:lnTo>
                    <a:pt x="988183" y="325"/>
                  </a:lnTo>
                  <a:lnTo>
                    <a:pt x="981530" y="3365"/>
                  </a:lnTo>
                  <a:lnTo>
                    <a:pt x="976388" y="8929"/>
                  </a:lnTo>
                  <a:lnTo>
                    <a:pt x="973809" y="16053"/>
                  </a:lnTo>
                  <a:lnTo>
                    <a:pt x="974134" y="23344"/>
                  </a:lnTo>
                  <a:lnTo>
                    <a:pt x="977174" y="29968"/>
                  </a:lnTo>
                  <a:lnTo>
                    <a:pt x="982738" y="35091"/>
                  </a:lnTo>
                  <a:lnTo>
                    <a:pt x="1035646" y="67371"/>
                  </a:lnTo>
                  <a:lnTo>
                    <a:pt x="1106055" y="68746"/>
                  </a:lnTo>
                  <a:lnTo>
                    <a:pt x="1105349" y="104052"/>
                  </a:lnTo>
                  <a:lnTo>
                    <a:pt x="1105293" y="106846"/>
                  </a:lnTo>
                  <a:lnTo>
                    <a:pt x="1110501" y="106846"/>
                  </a:lnTo>
                  <a:lnTo>
                    <a:pt x="1143520" y="88431"/>
                  </a:lnTo>
                  <a:lnTo>
                    <a:pt x="1002550" y="2579"/>
                  </a:lnTo>
                  <a:lnTo>
                    <a:pt x="995480" y="0"/>
                  </a:lnTo>
                  <a:close/>
                </a:path>
                <a:path w="1143635" h="171450">
                  <a:moveTo>
                    <a:pt x="749" y="47156"/>
                  </a:moveTo>
                  <a:lnTo>
                    <a:pt x="0" y="85256"/>
                  </a:lnTo>
                  <a:lnTo>
                    <a:pt x="1034820" y="105470"/>
                  </a:lnTo>
                  <a:lnTo>
                    <a:pt x="1067892" y="87044"/>
                  </a:lnTo>
                  <a:lnTo>
                    <a:pt x="1035646" y="67371"/>
                  </a:lnTo>
                  <a:lnTo>
                    <a:pt x="749" y="47156"/>
                  </a:lnTo>
                  <a:close/>
                </a:path>
                <a:path w="1143635" h="171450">
                  <a:moveTo>
                    <a:pt x="1096403" y="71159"/>
                  </a:moveTo>
                  <a:lnTo>
                    <a:pt x="1067892" y="87044"/>
                  </a:lnTo>
                  <a:lnTo>
                    <a:pt x="1095768" y="104052"/>
                  </a:lnTo>
                  <a:lnTo>
                    <a:pt x="1096403" y="71159"/>
                  </a:lnTo>
                  <a:close/>
                </a:path>
                <a:path w="1143635" h="171450">
                  <a:moveTo>
                    <a:pt x="1106007" y="71159"/>
                  </a:moveTo>
                  <a:lnTo>
                    <a:pt x="1096403" y="71159"/>
                  </a:lnTo>
                  <a:lnTo>
                    <a:pt x="1095768" y="104052"/>
                  </a:lnTo>
                  <a:lnTo>
                    <a:pt x="1105349" y="104052"/>
                  </a:lnTo>
                  <a:lnTo>
                    <a:pt x="1106007" y="71159"/>
                  </a:lnTo>
                  <a:close/>
                </a:path>
                <a:path w="1143635" h="171450">
                  <a:moveTo>
                    <a:pt x="1035646" y="67371"/>
                  </a:moveTo>
                  <a:lnTo>
                    <a:pt x="1067892" y="87044"/>
                  </a:lnTo>
                  <a:lnTo>
                    <a:pt x="1096403" y="71159"/>
                  </a:lnTo>
                  <a:lnTo>
                    <a:pt x="1106007" y="71159"/>
                  </a:lnTo>
                  <a:lnTo>
                    <a:pt x="1106055" y="68746"/>
                  </a:lnTo>
                  <a:lnTo>
                    <a:pt x="1035646" y="67371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80694" y="1849623"/>
              <a:ext cx="1200798" cy="228074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713981" y="1854614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06" y="105404"/>
                  </a:moveTo>
                  <a:lnTo>
                    <a:pt x="980833" y="135475"/>
                  </a:lnTo>
                  <a:lnTo>
                    <a:pt x="975039" y="140436"/>
                  </a:lnTo>
                  <a:lnTo>
                    <a:pt x="971721" y="146968"/>
                  </a:lnTo>
                  <a:lnTo>
                    <a:pt x="971118" y="154263"/>
                  </a:lnTo>
                  <a:lnTo>
                    <a:pt x="973467" y="161510"/>
                  </a:lnTo>
                  <a:lnTo>
                    <a:pt x="978355" y="167231"/>
                  </a:lnTo>
                  <a:lnTo>
                    <a:pt x="984850" y="170511"/>
                  </a:lnTo>
                  <a:lnTo>
                    <a:pt x="992130" y="171100"/>
                  </a:lnTo>
                  <a:lnTo>
                    <a:pt x="999375" y="168749"/>
                  </a:lnTo>
                  <a:lnTo>
                    <a:pt x="1110579" y="106773"/>
                  </a:lnTo>
                  <a:lnTo>
                    <a:pt x="1105293" y="106773"/>
                  </a:lnTo>
                  <a:lnTo>
                    <a:pt x="1034806" y="105404"/>
                  </a:lnTo>
                  <a:close/>
                </a:path>
                <a:path w="1143635" h="171450">
                  <a:moveTo>
                    <a:pt x="1067865" y="86986"/>
                  </a:moveTo>
                  <a:lnTo>
                    <a:pt x="1034806" y="105404"/>
                  </a:lnTo>
                  <a:lnTo>
                    <a:pt x="1105293" y="106773"/>
                  </a:lnTo>
                  <a:lnTo>
                    <a:pt x="1105349" y="103979"/>
                  </a:lnTo>
                  <a:lnTo>
                    <a:pt x="1095768" y="103979"/>
                  </a:lnTo>
                  <a:lnTo>
                    <a:pt x="1067865" y="86986"/>
                  </a:lnTo>
                  <a:close/>
                </a:path>
                <a:path w="1143635" h="171450">
                  <a:moveTo>
                    <a:pt x="995480" y="0"/>
                  </a:moveTo>
                  <a:lnTo>
                    <a:pt x="988183" y="331"/>
                  </a:lnTo>
                  <a:lnTo>
                    <a:pt x="981530" y="3401"/>
                  </a:lnTo>
                  <a:lnTo>
                    <a:pt x="976388" y="8983"/>
                  </a:lnTo>
                  <a:lnTo>
                    <a:pt x="973809" y="16053"/>
                  </a:lnTo>
                  <a:lnTo>
                    <a:pt x="974134" y="23350"/>
                  </a:lnTo>
                  <a:lnTo>
                    <a:pt x="977174" y="30003"/>
                  </a:lnTo>
                  <a:lnTo>
                    <a:pt x="982738" y="35145"/>
                  </a:lnTo>
                  <a:lnTo>
                    <a:pt x="1035545" y="67304"/>
                  </a:lnTo>
                  <a:lnTo>
                    <a:pt x="1106055" y="68673"/>
                  </a:lnTo>
                  <a:lnTo>
                    <a:pt x="1105349" y="103979"/>
                  </a:lnTo>
                  <a:lnTo>
                    <a:pt x="1105293" y="106773"/>
                  </a:lnTo>
                  <a:lnTo>
                    <a:pt x="1110579" y="106773"/>
                  </a:lnTo>
                  <a:lnTo>
                    <a:pt x="1143393" y="88485"/>
                  </a:lnTo>
                  <a:lnTo>
                    <a:pt x="1002550" y="2633"/>
                  </a:lnTo>
                  <a:lnTo>
                    <a:pt x="995480" y="0"/>
                  </a:lnTo>
                  <a:close/>
                </a:path>
                <a:path w="1143635" h="171450">
                  <a:moveTo>
                    <a:pt x="736" y="47210"/>
                  </a:moveTo>
                  <a:lnTo>
                    <a:pt x="0" y="85310"/>
                  </a:lnTo>
                  <a:lnTo>
                    <a:pt x="1034806" y="105404"/>
                  </a:lnTo>
                  <a:lnTo>
                    <a:pt x="1067865" y="86986"/>
                  </a:lnTo>
                  <a:lnTo>
                    <a:pt x="1035545" y="67304"/>
                  </a:lnTo>
                  <a:lnTo>
                    <a:pt x="736" y="47210"/>
                  </a:lnTo>
                  <a:close/>
                </a:path>
                <a:path w="1143635" h="171450">
                  <a:moveTo>
                    <a:pt x="1096403" y="71086"/>
                  </a:moveTo>
                  <a:lnTo>
                    <a:pt x="1067865" y="86986"/>
                  </a:lnTo>
                  <a:lnTo>
                    <a:pt x="1095768" y="103979"/>
                  </a:lnTo>
                  <a:lnTo>
                    <a:pt x="1096403" y="71086"/>
                  </a:lnTo>
                  <a:close/>
                </a:path>
                <a:path w="1143635" h="171450">
                  <a:moveTo>
                    <a:pt x="1106007" y="71086"/>
                  </a:moveTo>
                  <a:lnTo>
                    <a:pt x="1096403" y="71086"/>
                  </a:lnTo>
                  <a:lnTo>
                    <a:pt x="1095768" y="103979"/>
                  </a:lnTo>
                  <a:lnTo>
                    <a:pt x="1105349" y="103979"/>
                  </a:lnTo>
                  <a:lnTo>
                    <a:pt x="1106007" y="71086"/>
                  </a:lnTo>
                  <a:close/>
                </a:path>
                <a:path w="1143635" h="171450">
                  <a:moveTo>
                    <a:pt x="1035545" y="67304"/>
                  </a:moveTo>
                  <a:lnTo>
                    <a:pt x="1067865" y="86986"/>
                  </a:lnTo>
                  <a:lnTo>
                    <a:pt x="1096403" y="71086"/>
                  </a:lnTo>
                  <a:lnTo>
                    <a:pt x="1106007" y="71086"/>
                  </a:lnTo>
                  <a:lnTo>
                    <a:pt x="1106055" y="68673"/>
                  </a:lnTo>
                  <a:lnTo>
                    <a:pt x="1035545" y="67304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214624" y="1357249"/>
              <a:ext cx="602615" cy="857250"/>
            </a:xfrm>
            <a:custGeom>
              <a:avLst/>
              <a:gdLst/>
              <a:ahLst/>
              <a:cxnLst/>
              <a:rect l="l" t="t" r="r" b="b"/>
              <a:pathLst>
                <a:path w="602614" h="857250">
                  <a:moveTo>
                    <a:pt x="0" y="0"/>
                  </a:moveTo>
                  <a:lnTo>
                    <a:pt x="602614" y="428625"/>
                  </a:lnTo>
                  <a:lnTo>
                    <a:pt x="0" y="857250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042791" y="1596478"/>
              <a:ext cx="740511" cy="424218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4085335" y="1693570"/>
              <a:ext cx="487045" cy="171450"/>
            </a:xfrm>
            <a:custGeom>
              <a:avLst/>
              <a:gdLst/>
              <a:ahLst/>
              <a:cxnLst/>
              <a:rect l="l" t="t" r="r" b="b"/>
              <a:pathLst>
                <a:path w="487045" h="171450">
                  <a:moveTo>
                    <a:pt x="377675" y="106470"/>
                  </a:moveTo>
                  <a:lnTo>
                    <a:pt x="322961" y="135102"/>
                  </a:lnTo>
                  <a:lnTo>
                    <a:pt x="317047" y="139898"/>
                  </a:lnTo>
                  <a:lnTo>
                    <a:pt x="313563" y="146325"/>
                  </a:lnTo>
                  <a:lnTo>
                    <a:pt x="312745" y="153586"/>
                  </a:lnTo>
                  <a:lnTo>
                    <a:pt x="314833" y="160883"/>
                  </a:lnTo>
                  <a:lnTo>
                    <a:pt x="319629" y="166723"/>
                  </a:lnTo>
                  <a:lnTo>
                    <a:pt x="326056" y="170170"/>
                  </a:lnTo>
                  <a:lnTo>
                    <a:pt x="333317" y="170973"/>
                  </a:lnTo>
                  <a:lnTo>
                    <a:pt x="340613" y="168884"/>
                  </a:lnTo>
                  <a:lnTo>
                    <a:pt x="453579" y="109702"/>
                  </a:lnTo>
                  <a:lnTo>
                    <a:pt x="448055" y="109702"/>
                  </a:lnTo>
                  <a:lnTo>
                    <a:pt x="377675" y="106470"/>
                  </a:lnTo>
                  <a:close/>
                </a:path>
                <a:path w="487045" h="171450">
                  <a:moveTo>
                    <a:pt x="411229" y="88911"/>
                  </a:moveTo>
                  <a:lnTo>
                    <a:pt x="377675" y="106470"/>
                  </a:lnTo>
                  <a:lnTo>
                    <a:pt x="448055" y="109702"/>
                  </a:lnTo>
                  <a:lnTo>
                    <a:pt x="448198" y="106654"/>
                  </a:lnTo>
                  <a:lnTo>
                    <a:pt x="438658" y="106654"/>
                  </a:lnTo>
                  <a:lnTo>
                    <a:pt x="411229" y="88911"/>
                  </a:lnTo>
                  <a:close/>
                </a:path>
                <a:path w="487045" h="171450">
                  <a:moveTo>
                    <a:pt x="341159" y="0"/>
                  </a:moveTo>
                  <a:lnTo>
                    <a:pt x="333835" y="148"/>
                  </a:lnTo>
                  <a:lnTo>
                    <a:pt x="327106" y="3036"/>
                  </a:lnTo>
                  <a:lnTo>
                    <a:pt x="321817" y="8483"/>
                  </a:lnTo>
                  <a:lnTo>
                    <a:pt x="319049" y="15484"/>
                  </a:lnTo>
                  <a:lnTo>
                    <a:pt x="319198" y="22770"/>
                  </a:lnTo>
                  <a:lnTo>
                    <a:pt x="322085" y="29485"/>
                  </a:lnTo>
                  <a:lnTo>
                    <a:pt x="327533" y="34772"/>
                  </a:lnTo>
                  <a:lnTo>
                    <a:pt x="379508" y="68392"/>
                  </a:lnTo>
                  <a:lnTo>
                    <a:pt x="449834" y="71602"/>
                  </a:lnTo>
                  <a:lnTo>
                    <a:pt x="448055" y="109702"/>
                  </a:lnTo>
                  <a:lnTo>
                    <a:pt x="453579" y="109702"/>
                  </a:lnTo>
                  <a:lnTo>
                    <a:pt x="486790" y="92303"/>
                  </a:lnTo>
                  <a:lnTo>
                    <a:pt x="348234" y="2768"/>
                  </a:lnTo>
                  <a:lnTo>
                    <a:pt x="341159" y="0"/>
                  </a:lnTo>
                  <a:close/>
                </a:path>
                <a:path w="487045" h="171450">
                  <a:moveTo>
                    <a:pt x="440181" y="73761"/>
                  </a:moveTo>
                  <a:lnTo>
                    <a:pt x="411229" y="88911"/>
                  </a:lnTo>
                  <a:lnTo>
                    <a:pt x="438658" y="106654"/>
                  </a:lnTo>
                  <a:lnTo>
                    <a:pt x="440181" y="73761"/>
                  </a:lnTo>
                  <a:close/>
                </a:path>
                <a:path w="487045" h="171450">
                  <a:moveTo>
                    <a:pt x="449733" y="73761"/>
                  </a:moveTo>
                  <a:lnTo>
                    <a:pt x="440181" y="73761"/>
                  </a:lnTo>
                  <a:lnTo>
                    <a:pt x="438666" y="106470"/>
                  </a:lnTo>
                  <a:lnTo>
                    <a:pt x="438658" y="106654"/>
                  </a:lnTo>
                  <a:lnTo>
                    <a:pt x="448198" y="106654"/>
                  </a:lnTo>
                  <a:lnTo>
                    <a:pt x="449733" y="73761"/>
                  </a:lnTo>
                  <a:close/>
                </a:path>
                <a:path w="487045" h="171450">
                  <a:moveTo>
                    <a:pt x="1777" y="51155"/>
                  </a:moveTo>
                  <a:lnTo>
                    <a:pt x="10" y="88911"/>
                  </a:lnTo>
                  <a:lnTo>
                    <a:pt x="0" y="89128"/>
                  </a:lnTo>
                  <a:lnTo>
                    <a:pt x="377675" y="106470"/>
                  </a:lnTo>
                  <a:lnTo>
                    <a:pt x="411229" y="88911"/>
                  </a:lnTo>
                  <a:lnTo>
                    <a:pt x="379508" y="68392"/>
                  </a:lnTo>
                  <a:lnTo>
                    <a:pt x="1777" y="51155"/>
                  </a:lnTo>
                  <a:close/>
                </a:path>
                <a:path w="487045" h="171450">
                  <a:moveTo>
                    <a:pt x="379508" y="68392"/>
                  </a:moveTo>
                  <a:lnTo>
                    <a:pt x="411229" y="88911"/>
                  </a:lnTo>
                  <a:lnTo>
                    <a:pt x="440181" y="73761"/>
                  </a:lnTo>
                  <a:lnTo>
                    <a:pt x="449733" y="73761"/>
                  </a:lnTo>
                  <a:lnTo>
                    <a:pt x="449834" y="71602"/>
                  </a:lnTo>
                  <a:lnTo>
                    <a:pt x="379508" y="68392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46" name="object 46"/>
          <p:cNvGraphicFramePr>
            <a:graphicFrameLocks noGrp="1"/>
          </p:cNvGraphicFramePr>
          <p:nvPr/>
        </p:nvGraphicFramePr>
        <p:xfrm>
          <a:off x="5565775" y="779398"/>
          <a:ext cx="3429000" cy="2286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57250"/>
                <a:gridCol w="857250"/>
                <a:gridCol w="857250"/>
                <a:gridCol w="857250"/>
              </a:tblGrid>
              <a:tr h="457200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X+Y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F=X+Y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sp>
        <p:nvSpPr>
          <p:cNvPr id="47" name="object 47"/>
          <p:cNvSpPr/>
          <p:nvPr/>
        </p:nvSpPr>
        <p:spPr>
          <a:xfrm>
            <a:off x="8429625" y="857250"/>
            <a:ext cx="500380" cy="1905"/>
          </a:xfrm>
          <a:custGeom>
            <a:avLst/>
            <a:gdLst/>
            <a:ahLst/>
            <a:cxnLst/>
            <a:rect l="l" t="t" r="r" b="b"/>
            <a:pathLst>
              <a:path w="500379" h="1905">
                <a:moveTo>
                  <a:pt x="0" y="0"/>
                </a:moveTo>
                <a:lnTo>
                  <a:pt x="500125" y="1524"/>
                </a:lnTo>
              </a:path>
            </a:pathLst>
          </a:custGeom>
          <a:ln w="571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364451" y="1277642"/>
            <a:ext cx="178435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8800"/>
              </a:lnSpc>
              <a:spcBef>
                <a:spcPts val="95"/>
              </a:spcBef>
            </a:pPr>
            <a:r>
              <a:rPr sz="1800" b="1" spc="-50" dirty="0">
                <a:solidFill>
                  <a:srgbClr val="006FC0"/>
                </a:solidFill>
                <a:latin typeface="Arial"/>
                <a:cs typeface="Arial"/>
              </a:rPr>
              <a:t>X Y</a:t>
            </a:r>
            <a:endParaRPr sz="18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651628" y="1585226"/>
            <a:ext cx="80137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F=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X+Y</a:t>
            </a:r>
            <a:endParaRPr sz="1800">
              <a:latin typeface="Arial"/>
              <a:cs typeface="Arial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5055489" y="1559433"/>
            <a:ext cx="374015" cy="12700"/>
          </a:xfrm>
          <a:custGeom>
            <a:avLst/>
            <a:gdLst/>
            <a:ahLst/>
            <a:cxnLst/>
            <a:rect l="l" t="t" r="r" b="b"/>
            <a:pathLst>
              <a:path w="374014" h="12700">
                <a:moveTo>
                  <a:pt x="0" y="0"/>
                </a:moveTo>
                <a:lnTo>
                  <a:pt x="373761" y="12191"/>
                </a:lnTo>
              </a:path>
            </a:pathLst>
          </a:custGeom>
          <a:ln w="5715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1" name="object 51"/>
          <p:cNvGraphicFramePr>
            <a:graphicFrameLocks noGrp="1"/>
          </p:cNvGraphicFramePr>
          <p:nvPr/>
        </p:nvGraphicFramePr>
        <p:xfrm>
          <a:off x="4494148" y="3208273"/>
          <a:ext cx="4641212" cy="35629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14375"/>
                <a:gridCol w="785494"/>
                <a:gridCol w="785494"/>
                <a:gridCol w="999489"/>
                <a:gridCol w="1356360"/>
              </a:tblGrid>
              <a:tr h="395605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X+Y+Z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F=X+Y+Z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sp>
        <p:nvSpPr>
          <p:cNvPr id="52" name="object 52"/>
          <p:cNvSpPr/>
          <p:nvPr/>
        </p:nvSpPr>
        <p:spPr>
          <a:xfrm>
            <a:off x="8215376" y="3286125"/>
            <a:ext cx="714375" cy="1905"/>
          </a:xfrm>
          <a:custGeom>
            <a:avLst/>
            <a:gdLst/>
            <a:ahLst/>
            <a:cxnLst/>
            <a:rect l="l" t="t" r="r" b="b"/>
            <a:pathLst>
              <a:path w="714375" h="1904">
                <a:moveTo>
                  <a:pt x="0" y="0"/>
                </a:moveTo>
                <a:lnTo>
                  <a:pt x="714248" y="1524"/>
                </a:lnTo>
              </a:path>
            </a:pathLst>
          </a:custGeom>
          <a:ln w="571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3" name="object 53"/>
          <p:cNvGrpSpPr/>
          <p:nvPr/>
        </p:nvGrpSpPr>
        <p:grpSpPr>
          <a:xfrm>
            <a:off x="1837817" y="2681693"/>
            <a:ext cx="1257935" cy="1193800"/>
            <a:chOff x="1837817" y="2681693"/>
            <a:chExt cx="1257935" cy="1193800"/>
          </a:xfrm>
        </p:grpSpPr>
        <p:pic>
          <p:nvPicPr>
            <p:cNvPr id="54" name="object 5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94713" y="3174860"/>
              <a:ext cx="1200708" cy="700036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945259" y="3203701"/>
              <a:ext cx="1081405" cy="577215"/>
            </a:xfrm>
            <a:custGeom>
              <a:avLst/>
              <a:gdLst/>
              <a:ahLst/>
              <a:cxnLst/>
              <a:rect l="l" t="t" r="r" b="b"/>
              <a:pathLst>
                <a:path w="1081405" h="577214">
                  <a:moveTo>
                    <a:pt x="1081024" y="0"/>
                  </a:moveTo>
                  <a:lnTo>
                    <a:pt x="1063012" y="45221"/>
                  </a:lnTo>
                  <a:lnTo>
                    <a:pt x="1042828" y="88918"/>
                  </a:lnTo>
                  <a:lnTo>
                    <a:pt x="1020559" y="131046"/>
                  </a:lnTo>
                  <a:lnTo>
                    <a:pt x="996294" y="171562"/>
                  </a:lnTo>
                  <a:lnTo>
                    <a:pt x="970122" y="210422"/>
                  </a:lnTo>
                  <a:lnTo>
                    <a:pt x="942131" y="247583"/>
                  </a:lnTo>
                  <a:lnTo>
                    <a:pt x="912410" y="283001"/>
                  </a:lnTo>
                  <a:lnTo>
                    <a:pt x="881047" y="316632"/>
                  </a:lnTo>
                  <a:lnTo>
                    <a:pt x="848131" y="348433"/>
                  </a:lnTo>
                  <a:lnTo>
                    <a:pt x="813750" y="378361"/>
                  </a:lnTo>
                  <a:lnTo>
                    <a:pt x="777993" y="406371"/>
                  </a:lnTo>
                  <a:lnTo>
                    <a:pt x="740949" y="432421"/>
                  </a:lnTo>
                  <a:lnTo>
                    <a:pt x="702706" y="456466"/>
                  </a:lnTo>
                  <a:lnTo>
                    <a:pt x="663352" y="478463"/>
                  </a:lnTo>
                  <a:lnTo>
                    <a:pt x="622976" y="498368"/>
                  </a:lnTo>
                  <a:lnTo>
                    <a:pt x="581667" y="516138"/>
                  </a:lnTo>
                  <a:lnTo>
                    <a:pt x="539513" y="531730"/>
                  </a:lnTo>
                  <a:lnTo>
                    <a:pt x="496603" y="545099"/>
                  </a:lnTo>
                  <a:lnTo>
                    <a:pt x="453025" y="556202"/>
                  </a:lnTo>
                  <a:lnTo>
                    <a:pt x="408868" y="564996"/>
                  </a:lnTo>
                  <a:lnTo>
                    <a:pt x="364220" y="571436"/>
                  </a:lnTo>
                  <a:lnTo>
                    <a:pt x="319170" y="575480"/>
                  </a:lnTo>
                  <a:lnTo>
                    <a:pt x="273807" y="577084"/>
                  </a:lnTo>
                  <a:lnTo>
                    <a:pt x="228218" y="576203"/>
                  </a:lnTo>
                  <a:lnTo>
                    <a:pt x="182493" y="572796"/>
                  </a:lnTo>
                  <a:lnTo>
                    <a:pt x="136720" y="566817"/>
                  </a:lnTo>
                  <a:lnTo>
                    <a:pt x="90988" y="558224"/>
                  </a:lnTo>
                  <a:lnTo>
                    <a:pt x="45385" y="546972"/>
                  </a:lnTo>
                  <a:lnTo>
                    <a:pt x="0" y="533019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845310" y="2681693"/>
              <a:ext cx="1208201" cy="691045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895602" y="2729032"/>
              <a:ext cx="1089025" cy="571500"/>
            </a:xfrm>
            <a:custGeom>
              <a:avLst/>
              <a:gdLst/>
              <a:ahLst/>
              <a:cxnLst/>
              <a:rect l="l" t="t" r="r" b="b"/>
              <a:pathLst>
                <a:path w="1089025" h="571500">
                  <a:moveTo>
                    <a:pt x="0" y="47695"/>
                  </a:moveTo>
                  <a:lnTo>
                    <a:pt x="48142" y="33027"/>
                  </a:lnTo>
                  <a:lnTo>
                    <a:pt x="96437" y="21107"/>
                  </a:lnTo>
                  <a:lnTo>
                    <a:pt x="144783" y="11889"/>
                  </a:lnTo>
                  <a:lnTo>
                    <a:pt x="193078" y="5328"/>
                  </a:lnTo>
                  <a:lnTo>
                    <a:pt x="241224" y="1380"/>
                  </a:lnTo>
                  <a:lnTo>
                    <a:pt x="289117" y="0"/>
                  </a:lnTo>
                  <a:lnTo>
                    <a:pt x="336659" y="1141"/>
                  </a:lnTo>
                  <a:lnTo>
                    <a:pt x="383747" y="4761"/>
                  </a:lnTo>
                  <a:lnTo>
                    <a:pt x="430281" y="10812"/>
                  </a:lnTo>
                  <a:lnTo>
                    <a:pt x="476160" y="19252"/>
                  </a:lnTo>
                  <a:lnTo>
                    <a:pt x="521284" y="30033"/>
                  </a:lnTo>
                  <a:lnTo>
                    <a:pt x="565551" y="43113"/>
                  </a:lnTo>
                  <a:lnTo>
                    <a:pt x="608861" y="58445"/>
                  </a:lnTo>
                  <a:lnTo>
                    <a:pt x="651113" y="75984"/>
                  </a:lnTo>
                  <a:lnTo>
                    <a:pt x="692205" y="95686"/>
                  </a:lnTo>
                  <a:lnTo>
                    <a:pt x="732038" y="117506"/>
                  </a:lnTo>
                  <a:lnTo>
                    <a:pt x="770510" y="141398"/>
                  </a:lnTo>
                  <a:lnTo>
                    <a:pt x="807520" y="167317"/>
                  </a:lnTo>
                  <a:lnTo>
                    <a:pt x="842968" y="195220"/>
                  </a:lnTo>
                  <a:lnTo>
                    <a:pt x="876753" y="225060"/>
                  </a:lnTo>
                  <a:lnTo>
                    <a:pt x="908774" y="256792"/>
                  </a:lnTo>
                  <a:lnTo>
                    <a:pt x="938930" y="290373"/>
                  </a:lnTo>
                  <a:lnTo>
                    <a:pt x="967120" y="325756"/>
                  </a:lnTo>
                  <a:lnTo>
                    <a:pt x="993243" y="362896"/>
                  </a:lnTo>
                  <a:lnTo>
                    <a:pt x="1017199" y="401749"/>
                  </a:lnTo>
                  <a:lnTo>
                    <a:pt x="1038887" y="442271"/>
                  </a:lnTo>
                  <a:lnTo>
                    <a:pt x="1058206" y="484414"/>
                  </a:lnTo>
                  <a:lnTo>
                    <a:pt x="1075055" y="528136"/>
                  </a:lnTo>
                  <a:lnTo>
                    <a:pt x="1085627" y="560533"/>
                  </a:lnTo>
                  <a:lnTo>
                    <a:pt x="1088771" y="571443"/>
                  </a:lnTo>
                </a:path>
              </a:pathLst>
            </a:custGeom>
            <a:ln w="571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37817" y="2695270"/>
              <a:ext cx="340271" cy="1170736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901317" y="2732912"/>
              <a:ext cx="207010" cy="1051560"/>
            </a:xfrm>
            <a:custGeom>
              <a:avLst/>
              <a:gdLst/>
              <a:ahLst/>
              <a:cxnLst/>
              <a:rect l="l" t="t" r="r" b="b"/>
              <a:pathLst>
                <a:path w="207010" h="1051560">
                  <a:moveTo>
                    <a:pt x="0" y="0"/>
                  </a:moveTo>
                  <a:lnTo>
                    <a:pt x="30715" y="39600"/>
                  </a:lnTo>
                  <a:lnTo>
                    <a:pt x="58979" y="80409"/>
                  </a:lnTo>
                  <a:lnTo>
                    <a:pt x="84784" y="122312"/>
                  </a:lnTo>
                  <a:lnTo>
                    <a:pt x="108125" y="165194"/>
                  </a:lnTo>
                  <a:lnTo>
                    <a:pt x="128998" y="208940"/>
                  </a:lnTo>
                  <a:lnTo>
                    <a:pt x="147397" y="253434"/>
                  </a:lnTo>
                  <a:lnTo>
                    <a:pt x="163316" y="298561"/>
                  </a:lnTo>
                  <a:lnTo>
                    <a:pt x="176751" y="344207"/>
                  </a:lnTo>
                  <a:lnTo>
                    <a:pt x="187695" y="390256"/>
                  </a:lnTo>
                  <a:lnTo>
                    <a:pt x="196144" y="436593"/>
                  </a:lnTo>
                  <a:lnTo>
                    <a:pt x="202091" y="483102"/>
                  </a:lnTo>
                  <a:lnTo>
                    <a:pt x="205533" y="529669"/>
                  </a:lnTo>
                  <a:lnTo>
                    <a:pt x="206463" y="576178"/>
                  </a:lnTo>
                  <a:lnTo>
                    <a:pt x="204876" y="622515"/>
                  </a:lnTo>
                  <a:lnTo>
                    <a:pt x="200767" y="668564"/>
                  </a:lnTo>
                  <a:lnTo>
                    <a:pt x="194131" y="714210"/>
                  </a:lnTo>
                  <a:lnTo>
                    <a:pt x="184961" y="759338"/>
                  </a:lnTo>
                  <a:lnTo>
                    <a:pt x="173253" y="803832"/>
                  </a:lnTo>
                  <a:lnTo>
                    <a:pt x="159002" y="847578"/>
                  </a:lnTo>
                  <a:lnTo>
                    <a:pt x="142201" y="890461"/>
                  </a:lnTo>
                  <a:lnTo>
                    <a:pt x="122846" y="932364"/>
                  </a:lnTo>
                  <a:lnTo>
                    <a:pt x="100932" y="973174"/>
                  </a:lnTo>
                  <a:lnTo>
                    <a:pt x="76452" y="1012775"/>
                  </a:lnTo>
                  <a:lnTo>
                    <a:pt x="49402" y="1051052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0" name="object 60"/>
          <p:cNvGrpSpPr/>
          <p:nvPr/>
        </p:nvGrpSpPr>
        <p:grpSpPr>
          <a:xfrm>
            <a:off x="1878329" y="4038333"/>
            <a:ext cx="1259205" cy="1193800"/>
            <a:chOff x="1878329" y="4038333"/>
            <a:chExt cx="1259205" cy="1193800"/>
          </a:xfrm>
        </p:grpSpPr>
        <p:pic>
          <p:nvPicPr>
            <p:cNvPr id="61" name="object 6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935225" y="4531474"/>
              <a:ext cx="1202207" cy="700036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1986914" y="4561078"/>
              <a:ext cx="1081405" cy="577215"/>
            </a:xfrm>
            <a:custGeom>
              <a:avLst/>
              <a:gdLst/>
              <a:ahLst/>
              <a:cxnLst/>
              <a:rect l="l" t="t" r="r" b="b"/>
              <a:pathLst>
                <a:path w="1081405" h="577214">
                  <a:moveTo>
                    <a:pt x="1081024" y="0"/>
                  </a:moveTo>
                  <a:lnTo>
                    <a:pt x="1063012" y="45209"/>
                  </a:lnTo>
                  <a:lnTo>
                    <a:pt x="1042828" y="88895"/>
                  </a:lnTo>
                  <a:lnTo>
                    <a:pt x="1020559" y="131014"/>
                  </a:lnTo>
                  <a:lnTo>
                    <a:pt x="996294" y="171523"/>
                  </a:lnTo>
                  <a:lnTo>
                    <a:pt x="970122" y="210377"/>
                  </a:lnTo>
                  <a:lnTo>
                    <a:pt x="942131" y="247533"/>
                  </a:lnTo>
                  <a:lnTo>
                    <a:pt x="912410" y="282948"/>
                  </a:lnTo>
                  <a:lnTo>
                    <a:pt x="881047" y="316577"/>
                  </a:lnTo>
                  <a:lnTo>
                    <a:pt x="848131" y="348377"/>
                  </a:lnTo>
                  <a:lnTo>
                    <a:pt x="813750" y="378304"/>
                  </a:lnTo>
                  <a:lnTo>
                    <a:pt x="777993" y="406315"/>
                  </a:lnTo>
                  <a:lnTo>
                    <a:pt x="740949" y="432366"/>
                  </a:lnTo>
                  <a:lnTo>
                    <a:pt x="702706" y="456414"/>
                  </a:lnTo>
                  <a:lnTo>
                    <a:pt x="663352" y="478414"/>
                  </a:lnTo>
                  <a:lnTo>
                    <a:pt x="622976" y="498322"/>
                  </a:lnTo>
                  <a:lnTo>
                    <a:pt x="581667" y="516096"/>
                  </a:lnTo>
                  <a:lnTo>
                    <a:pt x="539513" y="531692"/>
                  </a:lnTo>
                  <a:lnTo>
                    <a:pt x="496603" y="545065"/>
                  </a:lnTo>
                  <a:lnTo>
                    <a:pt x="453025" y="556173"/>
                  </a:lnTo>
                  <a:lnTo>
                    <a:pt x="408868" y="564971"/>
                  </a:lnTo>
                  <a:lnTo>
                    <a:pt x="364220" y="571415"/>
                  </a:lnTo>
                  <a:lnTo>
                    <a:pt x="319170" y="575463"/>
                  </a:lnTo>
                  <a:lnTo>
                    <a:pt x="273807" y="577071"/>
                  </a:lnTo>
                  <a:lnTo>
                    <a:pt x="228218" y="576194"/>
                  </a:lnTo>
                  <a:lnTo>
                    <a:pt x="182493" y="572789"/>
                  </a:lnTo>
                  <a:lnTo>
                    <a:pt x="136720" y="566813"/>
                  </a:lnTo>
                  <a:lnTo>
                    <a:pt x="90988" y="558222"/>
                  </a:lnTo>
                  <a:lnTo>
                    <a:pt x="45385" y="546971"/>
                  </a:lnTo>
                  <a:lnTo>
                    <a:pt x="0" y="533019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885822" y="4038333"/>
              <a:ext cx="1209700" cy="692543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937257" y="4086358"/>
              <a:ext cx="1089025" cy="571500"/>
            </a:xfrm>
            <a:custGeom>
              <a:avLst/>
              <a:gdLst/>
              <a:ahLst/>
              <a:cxnLst/>
              <a:rect l="l" t="t" r="r" b="b"/>
              <a:pathLst>
                <a:path w="1089025" h="571500">
                  <a:moveTo>
                    <a:pt x="0" y="47745"/>
                  </a:moveTo>
                  <a:lnTo>
                    <a:pt x="48142" y="33065"/>
                  </a:lnTo>
                  <a:lnTo>
                    <a:pt x="96437" y="21134"/>
                  </a:lnTo>
                  <a:lnTo>
                    <a:pt x="144783" y="11907"/>
                  </a:lnTo>
                  <a:lnTo>
                    <a:pt x="193078" y="5339"/>
                  </a:lnTo>
                  <a:lnTo>
                    <a:pt x="241224" y="1385"/>
                  </a:lnTo>
                  <a:lnTo>
                    <a:pt x="289117" y="0"/>
                  </a:lnTo>
                  <a:lnTo>
                    <a:pt x="336659" y="1138"/>
                  </a:lnTo>
                  <a:lnTo>
                    <a:pt x="383747" y="4755"/>
                  </a:lnTo>
                  <a:lnTo>
                    <a:pt x="430281" y="10806"/>
                  </a:lnTo>
                  <a:lnTo>
                    <a:pt x="476160" y="19246"/>
                  </a:lnTo>
                  <a:lnTo>
                    <a:pt x="521284" y="30029"/>
                  </a:lnTo>
                  <a:lnTo>
                    <a:pt x="565551" y="43110"/>
                  </a:lnTo>
                  <a:lnTo>
                    <a:pt x="608861" y="58444"/>
                  </a:lnTo>
                  <a:lnTo>
                    <a:pt x="651113" y="75987"/>
                  </a:lnTo>
                  <a:lnTo>
                    <a:pt x="692205" y="95692"/>
                  </a:lnTo>
                  <a:lnTo>
                    <a:pt x="732038" y="117516"/>
                  </a:lnTo>
                  <a:lnTo>
                    <a:pt x="770510" y="141412"/>
                  </a:lnTo>
                  <a:lnTo>
                    <a:pt x="807520" y="167337"/>
                  </a:lnTo>
                  <a:lnTo>
                    <a:pt x="842968" y="195243"/>
                  </a:lnTo>
                  <a:lnTo>
                    <a:pt x="876753" y="225088"/>
                  </a:lnTo>
                  <a:lnTo>
                    <a:pt x="908774" y="256825"/>
                  </a:lnTo>
                  <a:lnTo>
                    <a:pt x="938930" y="290409"/>
                  </a:lnTo>
                  <a:lnTo>
                    <a:pt x="967120" y="325796"/>
                  </a:lnTo>
                  <a:lnTo>
                    <a:pt x="993243" y="362940"/>
                  </a:lnTo>
                  <a:lnTo>
                    <a:pt x="1017199" y="401796"/>
                  </a:lnTo>
                  <a:lnTo>
                    <a:pt x="1038887" y="442319"/>
                  </a:lnTo>
                  <a:lnTo>
                    <a:pt x="1058206" y="484464"/>
                  </a:lnTo>
                  <a:lnTo>
                    <a:pt x="1075055" y="528186"/>
                  </a:lnTo>
                  <a:lnTo>
                    <a:pt x="1085627" y="560565"/>
                  </a:lnTo>
                  <a:lnTo>
                    <a:pt x="1088771" y="571493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878329" y="4053281"/>
              <a:ext cx="341769" cy="1170736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1943099" y="4090162"/>
              <a:ext cx="207010" cy="1051560"/>
            </a:xfrm>
            <a:custGeom>
              <a:avLst/>
              <a:gdLst/>
              <a:ahLst/>
              <a:cxnLst/>
              <a:rect l="l" t="t" r="r" b="b"/>
              <a:pathLst>
                <a:path w="207010" h="1051560">
                  <a:moveTo>
                    <a:pt x="0" y="0"/>
                  </a:moveTo>
                  <a:lnTo>
                    <a:pt x="30701" y="39614"/>
                  </a:lnTo>
                  <a:lnTo>
                    <a:pt x="58952" y="80436"/>
                  </a:lnTo>
                  <a:lnTo>
                    <a:pt x="84747" y="122349"/>
                  </a:lnTo>
                  <a:lnTo>
                    <a:pt x="108081" y="165238"/>
                  </a:lnTo>
                  <a:lnTo>
                    <a:pt x="128947" y="208990"/>
                  </a:lnTo>
                  <a:lnTo>
                    <a:pt x="147341" y="253488"/>
                  </a:lnTo>
                  <a:lnTo>
                    <a:pt x="163257" y="298617"/>
                  </a:lnTo>
                  <a:lnTo>
                    <a:pt x="176689" y="344264"/>
                  </a:lnTo>
                  <a:lnTo>
                    <a:pt x="187632" y="390312"/>
                  </a:lnTo>
                  <a:lnTo>
                    <a:pt x="196080" y="436647"/>
                  </a:lnTo>
                  <a:lnTo>
                    <a:pt x="202028" y="483153"/>
                  </a:lnTo>
                  <a:lnTo>
                    <a:pt x="205470" y="529716"/>
                  </a:lnTo>
                  <a:lnTo>
                    <a:pt x="206400" y="576222"/>
                  </a:lnTo>
                  <a:lnTo>
                    <a:pt x="204813" y="622554"/>
                  </a:lnTo>
                  <a:lnTo>
                    <a:pt x="200703" y="668597"/>
                  </a:lnTo>
                  <a:lnTo>
                    <a:pt x="194065" y="714238"/>
                  </a:lnTo>
                  <a:lnTo>
                    <a:pt x="184893" y="759361"/>
                  </a:lnTo>
                  <a:lnTo>
                    <a:pt x="173182" y="803850"/>
                  </a:lnTo>
                  <a:lnTo>
                    <a:pt x="158926" y="847591"/>
                  </a:lnTo>
                  <a:lnTo>
                    <a:pt x="142119" y="890469"/>
                  </a:lnTo>
                  <a:lnTo>
                    <a:pt x="122756" y="932370"/>
                  </a:lnTo>
                  <a:lnTo>
                    <a:pt x="100832" y="973177"/>
                  </a:lnTo>
                  <a:lnTo>
                    <a:pt x="76340" y="1012776"/>
                  </a:lnTo>
                  <a:lnTo>
                    <a:pt x="49275" y="1051052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7" name="object 67"/>
          <p:cNvGrpSpPr/>
          <p:nvPr/>
        </p:nvGrpSpPr>
        <p:grpSpPr>
          <a:xfrm>
            <a:off x="1593469" y="1181214"/>
            <a:ext cx="1818639" cy="1193800"/>
            <a:chOff x="1593469" y="1181214"/>
            <a:chExt cx="1818639" cy="1193800"/>
          </a:xfrm>
        </p:grpSpPr>
        <p:pic>
          <p:nvPicPr>
            <p:cNvPr id="68" name="object 6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671191" y="1596478"/>
              <a:ext cx="740511" cy="424218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2713736" y="1693570"/>
              <a:ext cx="487045" cy="171450"/>
            </a:xfrm>
            <a:custGeom>
              <a:avLst/>
              <a:gdLst/>
              <a:ahLst/>
              <a:cxnLst/>
              <a:rect l="l" t="t" r="r" b="b"/>
              <a:pathLst>
                <a:path w="487044" h="171450">
                  <a:moveTo>
                    <a:pt x="377684" y="106465"/>
                  </a:moveTo>
                  <a:lnTo>
                    <a:pt x="322961" y="135102"/>
                  </a:lnTo>
                  <a:lnTo>
                    <a:pt x="317047" y="139898"/>
                  </a:lnTo>
                  <a:lnTo>
                    <a:pt x="313563" y="146325"/>
                  </a:lnTo>
                  <a:lnTo>
                    <a:pt x="312745" y="153586"/>
                  </a:lnTo>
                  <a:lnTo>
                    <a:pt x="314832" y="160883"/>
                  </a:lnTo>
                  <a:lnTo>
                    <a:pt x="319647" y="166723"/>
                  </a:lnTo>
                  <a:lnTo>
                    <a:pt x="326104" y="170170"/>
                  </a:lnTo>
                  <a:lnTo>
                    <a:pt x="333371" y="170973"/>
                  </a:lnTo>
                  <a:lnTo>
                    <a:pt x="340613" y="168884"/>
                  </a:lnTo>
                  <a:lnTo>
                    <a:pt x="453579" y="109702"/>
                  </a:lnTo>
                  <a:lnTo>
                    <a:pt x="448182" y="109702"/>
                  </a:lnTo>
                  <a:lnTo>
                    <a:pt x="377684" y="106465"/>
                  </a:lnTo>
                  <a:close/>
                </a:path>
                <a:path w="487044" h="171450">
                  <a:moveTo>
                    <a:pt x="411229" y="88911"/>
                  </a:moveTo>
                  <a:lnTo>
                    <a:pt x="377684" y="106465"/>
                  </a:lnTo>
                  <a:lnTo>
                    <a:pt x="448182" y="109702"/>
                  </a:lnTo>
                  <a:lnTo>
                    <a:pt x="448315" y="106654"/>
                  </a:lnTo>
                  <a:lnTo>
                    <a:pt x="438657" y="106654"/>
                  </a:lnTo>
                  <a:lnTo>
                    <a:pt x="411229" y="88911"/>
                  </a:lnTo>
                  <a:close/>
                </a:path>
                <a:path w="487044" h="171450">
                  <a:moveTo>
                    <a:pt x="341159" y="0"/>
                  </a:moveTo>
                  <a:lnTo>
                    <a:pt x="333835" y="148"/>
                  </a:lnTo>
                  <a:lnTo>
                    <a:pt x="327106" y="3036"/>
                  </a:lnTo>
                  <a:lnTo>
                    <a:pt x="321818" y="8483"/>
                  </a:lnTo>
                  <a:lnTo>
                    <a:pt x="319049" y="15484"/>
                  </a:lnTo>
                  <a:lnTo>
                    <a:pt x="319198" y="22770"/>
                  </a:lnTo>
                  <a:lnTo>
                    <a:pt x="322085" y="29485"/>
                  </a:lnTo>
                  <a:lnTo>
                    <a:pt x="327532" y="34772"/>
                  </a:lnTo>
                  <a:lnTo>
                    <a:pt x="379508" y="68392"/>
                  </a:lnTo>
                  <a:lnTo>
                    <a:pt x="449833" y="71602"/>
                  </a:lnTo>
                  <a:lnTo>
                    <a:pt x="448182" y="109702"/>
                  </a:lnTo>
                  <a:lnTo>
                    <a:pt x="453579" y="109702"/>
                  </a:lnTo>
                  <a:lnTo>
                    <a:pt x="486790" y="92303"/>
                  </a:lnTo>
                  <a:lnTo>
                    <a:pt x="348233" y="2768"/>
                  </a:lnTo>
                  <a:lnTo>
                    <a:pt x="341159" y="0"/>
                  </a:lnTo>
                  <a:close/>
                </a:path>
                <a:path w="487044" h="171450">
                  <a:moveTo>
                    <a:pt x="440181" y="73761"/>
                  </a:moveTo>
                  <a:lnTo>
                    <a:pt x="411229" y="88911"/>
                  </a:lnTo>
                  <a:lnTo>
                    <a:pt x="438657" y="106654"/>
                  </a:lnTo>
                  <a:lnTo>
                    <a:pt x="440181" y="73761"/>
                  </a:lnTo>
                  <a:close/>
                </a:path>
                <a:path w="487044" h="171450">
                  <a:moveTo>
                    <a:pt x="449740" y="73761"/>
                  </a:moveTo>
                  <a:lnTo>
                    <a:pt x="440181" y="73761"/>
                  </a:lnTo>
                  <a:lnTo>
                    <a:pt x="438666" y="106465"/>
                  </a:lnTo>
                  <a:lnTo>
                    <a:pt x="438657" y="106654"/>
                  </a:lnTo>
                  <a:lnTo>
                    <a:pt x="448315" y="106654"/>
                  </a:lnTo>
                  <a:lnTo>
                    <a:pt x="449740" y="73761"/>
                  </a:lnTo>
                  <a:close/>
                </a:path>
                <a:path w="487044" h="171450">
                  <a:moveTo>
                    <a:pt x="1777" y="51155"/>
                  </a:moveTo>
                  <a:lnTo>
                    <a:pt x="10" y="88911"/>
                  </a:lnTo>
                  <a:lnTo>
                    <a:pt x="0" y="89128"/>
                  </a:lnTo>
                  <a:lnTo>
                    <a:pt x="377684" y="106465"/>
                  </a:lnTo>
                  <a:lnTo>
                    <a:pt x="411229" y="88911"/>
                  </a:lnTo>
                  <a:lnTo>
                    <a:pt x="379508" y="68392"/>
                  </a:lnTo>
                  <a:lnTo>
                    <a:pt x="1777" y="51155"/>
                  </a:lnTo>
                  <a:close/>
                </a:path>
                <a:path w="487044" h="171450">
                  <a:moveTo>
                    <a:pt x="379508" y="68392"/>
                  </a:moveTo>
                  <a:lnTo>
                    <a:pt x="411229" y="88911"/>
                  </a:lnTo>
                  <a:lnTo>
                    <a:pt x="440181" y="73761"/>
                  </a:lnTo>
                  <a:lnTo>
                    <a:pt x="449740" y="73761"/>
                  </a:lnTo>
                  <a:lnTo>
                    <a:pt x="449833" y="71602"/>
                  </a:lnTo>
                  <a:lnTo>
                    <a:pt x="379508" y="68392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650365" y="1674355"/>
              <a:ext cx="1200708" cy="700036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1701165" y="1703451"/>
              <a:ext cx="1081405" cy="577215"/>
            </a:xfrm>
            <a:custGeom>
              <a:avLst/>
              <a:gdLst/>
              <a:ahLst/>
              <a:cxnLst/>
              <a:rect l="l" t="t" r="r" b="b"/>
              <a:pathLst>
                <a:path w="1081405" h="577214">
                  <a:moveTo>
                    <a:pt x="1081024" y="0"/>
                  </a:moveTo>
                  <a:lnTo>
                    <a:pt x="1063012" y="45222"/>
                  </a:lnTo>
                  <a:lnTo>
                    <a:pt x="1042828" y="88920"/>
                  </a:lnTo>
                  <a:lnTo>
                    <a:pt x="1020559" y="131050"/>
                  </a:lnTo>
                  <a:lnTo>
                    <a:pt x="996294" y="171568"/>
                  </a:lnTo>
                  <a:lnTo>
                    <a:pt x="970122" y="210432"/>
                  </a:lnTo>
                  <a:lnTo>
                    <a:pt x="942131" y="247597"/>
                  </a:lnTo>
                  <a:lnTo>
                    <a:pt x="912410" y="283019"/>
                  </a:lnTo>
                  <a:lnTo>
                    <a:pt x="881047" y="316656"/>
                  </a:lnTo>
                  <a:lnTo>
                    <a:pt x="848131" y="348462"/>
                  </a:lnTo>
                  <a:lnTo>
                    <a:pt x="813750" y="378396"/>
                  </a:lnTo>
                  <a:lnTo>
                    <a:pt x="777993" y="406412"/>
                  </a:lnTo>
                  <a:lnTo>
                    <a:pt x="740949" y="432468"/>
                  </a:lnTo>
                  <a:lnTo>
                    <a:pt x="702706" y="456519"/>
                  </a:lnTo>
                  <a:lnTo>
                    <a:pt x="663352" y="478523"/>
                  </a:lnTo>
                  <a:lnTo>
                    <a:pt x="622976" y="498435"/>
                  </a:lnTo>
                  <a:lnTo>
                    <a:pt x="581667" y="516212"/>
                  </a:lnTo>
                  <a:lnTo>
                    <a:pt x="539513" y="531810"/>
                  </a:lnTo>
                  <a:lnTo>
                    <a:pt x="496603" y="545185"/>
                  </a:lnTo>
                  <a:lnTo>
                    <a:pt x="453025" y="556294"/>
                  </a:lnTo>
                  <a:lnTo>
                    <a:pt x="408868" y="565094"/>
                  </a:lnTo>
                  <a:lnTo>
                    <a:pt x="364220" y="571540"/>
                  </a:lnTo>
                  <a:lnTo>
                    <a:pt x="319170" y="575589"/>
                  </a:lnTo>
                  <a:lnTo>
                    <a:pt x="273807" y="577197"/>
                  </a:lnTo>
                  <a:lnTo>
                    <a:pt x="228218" y="576320"/>
                  </a:lnTo>
                  <a:lnTo>
                    <a:pt x="182493" y="572916"/>
                  </a:lnTo>
                  <a:lnTo>
                    <a:pt x="136720" y="566940"/>
                  </a:lnTo>
                  <a:lnTo>
                    <a:pt x="90988" y="558349"/>
                  </a:lnTo>
                  <a:lnTo>
                    <a:pt x="45385" y="547098"/>
                  </a:lnTo>
                  <a:lnTo>
                    <a:pt x="0" y="533146"/>
                  </a:lnTo>
                </a:path>
              </a:pathLst>
            </a:custGeom>
            <a:ln w="5715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00962" y="1181214"/>
              <a:ext cx="1208201" cy="692543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1651508" y="1228858"/>
              <a:ext cx="1089025" cy="571500"/>
            </a:xfrm>
            <a:custGeom>
              <a:avLst/>
              <a:gdLst/>
              <a:ahLst/>
              <a:cxnLst/>
              <a:rect l="l" t="t" r="r" b="b"/>
              <a:pathLst>
                <a:path w="1089025" h="571500">
                  <a:moveTo>
                    <a:pt x="0" y="47745"/>
                  </a:moveTo>
                  <a:lnTo>
                    <a:pt x="48142" y="33065"/>
                  </a:lnTo>
                  <a:lnTo>
                    <a:pt x="96437" y="21134"/>
                  </a:lnTo>
                  <a:lnTo>
                    <a:pt x="144783" y="11907"/>
                  </a:lnTo>
                  <a:lnTo>
                    <a:pt x="193078" y="5339"/>
                  </a:lnTo>
                  <a:lnTo>
                    <a:pt x="241224" y="1385"/>
                  </a:lnTo>
                  <a:lnTo>
                    <a:pt x="289117" y="0"/>
                  </a:lnTo>
                  <a:lnTo>
                    <a:pt x="336659" y="1138"/>
                  </a:lnTo>
                  <a:lnTo>
                    <a:pt x="383747" y="4755"/>
                  </a:lnTo>
                  <a:lnTo>
                    <a:pt x="430281" y="10806"/>
                  </a:lnTo>
                  <a:lnTo>
                    <a:pt x="476160" y="19246"/>
                  </a:lnTo>
                  <a:lnTo>
                    <a:pt x="521284" y="30029"/>
                  </a:lnTo>
                  <a:lnTo>
                    <a:pt x="565551" y="43110"/>
                  </a:lnTo>
                  <a:lnTo>
                    <a:pt x="608861" y="58444"/>
                  </a:lnTo>
                  <a:lnTo>
                    <a:pt x="651113" y="75987"/>
                  </a:lnTo>
                  <a:lnTo>
                    <a:pt x="692205" y="95692"/>
                  </a:lnTo>
                  <a:lnTo>
                    <a:pt x="732038" y="117516"/>
                  </a:lnTo>
                  <a:lnTo>
                    <a:pt x="770510" y="141412"/>
                  </a:lnTo>
                  <a:lnTo>
                    <a:pt x="807520" y="167337"/>
                  </a:lnTo>
                  <a:lnTo>
                    <a:pt x="842968" y="195243"/>
                  </a:lnTo>
                  <a:lnTo>
                    <a:pt x="876753" y="225088"/>
                  </a:lnTo>
                  <a:lnTo>
                    <a:pt x="908774" y="256825"/>
                  </a:lnTo>
                  <a:lnTo>
                    <a:pt x="938930" y="290409"/>
                  </a:lnTo>
                  <a:lnTo>
                    <a:pt x="967120" y="325796"/>
                  </a:lnTo>
                  <a:lnTo>
                    <a:pt x="993243" y="362940"/>
                  </a:lnTo>
                  <a:lnTo>
                    <a:pt x="1017199" y="401796"/>
                  </a:lnTo>
                  <a:lnTo>
                    <a:pt x="1038887" y="442319"/>
                  </a:lnTo>
                  <a:lnTo>
                    <a:pt x="1058206" y="484464"/>
                  </a:lnTo>
                  <a:lnTo>
                    <a:pt x="1075055" y="528186"/>
                  </a:lnTo>
                  <a:lnTo>
                    <a:pt x="1085627" y="560512"/>
                  </a:lnTo>
                  <a:lnTo>
                    <a:pt x="1088771" y="571366"/>
                  </a:lnTo>
                </a:path>
              </a:pathLst>
            </a:custGeom>
            <a:ln w="5715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93469" y="1196263"/>
              <a:ext cx="340271" cy="1169238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1657350" y="1232662"/>
              <a:ext cx="207010" cy="1051560"/>
            </a:xfrm>
            <a:custGeom>
              <a:avLst/>
              <a:gdLst/>
              <a:ahLst/>
              <a:cxnLst/>
              <a:rect l="l" t="t" r="r" b="b"/>
              <a:pathLst>
                <a:path w="207010" h="1051560">
                  <a:moveTo>
                    <a:pt x="0" y="0"/>
                  </a:moveTo>
                  <a:lnTo>
                    <a:pt x="30701" y="39614"/>
                  </a:lnTo>
                  <a:lnTo>
                    <a:pt x="58952" y="80436"/>
                  </a:lnTo>
                  <a:lnTo>
                    <a:pt x="84747" y="122349"/>
                  </a:lnTo>
                  <a:lnTo>
                    <a:pt x="108081" y="165238"/>
                  </a:lnTo>
                  <a:lnTo>
                    <a:pt x="128947" y="208990"/>
                  </a:lnTo>
                  <a:lnTo>
                    <a:pt x="147341" y="253488"/>
                  </a:lnTo>
                  <a:lnTo>
                    <a:pt x="163257" y="298617"/>
                  </a:lnTo>
                  <a:lnTo>
                    <a:pt x="176689" y="344264"/>
                  </a:lnTo>
                  <a:lnTo>
                    <a:pt x="187632" y="390312"/>
                  </a:lnTo>
                  <a:lnTo>
                    <a:pt x="196080" y="436647"/>
                  </a:lnTo>
                  <a:lnTo>
                    <a:pt x="202028" y="483153"/>
                  </a:lnTo>
                  <a:lnTo>
                    <a:pt x="205470" y="529717"/>
                  </a:lnTo>
                  <a:lnTo>
                    <a:pt x="206400" y="576222"/>
                  </a:lnTo>
                  <a:lnTo>
                    <a:pt x="204813" y="622554"/>
                  </a:lnTo>
                  <a:lnTo>
                    <a:pt x="200703" y="668597"/>
                  </a:lnTo>
                  <a:lnTo>
                    <a:pt x="194065" y="714238"/>
                  </a:lnTo>
                  <a:lnTo>
                    <a:pt x="184893" y="759361"/>
                  </a:lnTo>
                  <a:lnTo>
                    <a:pt x="173182" y="803850"/>
                  </a:lnTo>
                  <a:lnTo>
                    <a:pt x="158926" y="847591"/>
                  </a:lnTo>
                  <a:lnTo>
                    <a:pt x="142119" y="890469"/>
                  </a:lnTo>
                  <a:lnTo>
                    <a:pt x="122756" y="932370"/>
                  </a:lnTo>
                  <a:lnTo>
                    <a:pt x="100832" y="973177"/>
                  </a:lnTo>
                  <a:lnTo>
                    <a:pt x="76340" y="1012776"/>
                  </a:lnTo>
                  <a:lnTo>
                    <a:pt x="49275" y="1051052"/>
                  </a:lnTo>
                </a:path>
              </a:pathLst>
            </a:custGeom>
            <a:ln w="5715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6" name="object 76"/>
          <p:cNvGrpSpPr/>
          <p:nvPr/>
        </p:nvGrpSpPr>
        <p:grpSpPr>
          <a:xfrm>
            <a:off x="1878329" y="5625807"/>
            <a:ext cx="1259205" cy="1193800"/>
            <a:chOff x="1878329" y="5625807"/>
            <a:chExt cx="1259205" cy="1193800"/>
          </a:xfrm>
        </p:grpSpPr>
        <p:pic>
          <p:nvPicPr>
            <p:cNvPr id="77" name="object 77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935225" y="6118986"/>
              <a:ext cx="1202207" cy="700036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1986914" y="6147930"/>
              <a:ext cx="1081405" cy="577215"/>
            </a:xfrm>
            <a:custGeom>
              <a:avLst/>
              <a:gdLst/>
              <a:ahLst/>
              <a:cxnLst/>
              <a:rect l="l" t="t" r="r" b="b"/>
              <a:pathLst>
                <a:path w="1081405" h="577215">
                  <a:moveTo>
                    <a:pt x="1081024" y="0"/>
                  </a:moveTo>
                  <a:lnTo>
                    <a:pt x="1063012" y="45216"/>
                  </a:lnTo>
                  <a:lnTo>
                    <a:pt x="1042828" y="88909"/>
                  </a:lnTo>
                  <a:lnTo>
                    <a:pt x="1020559" y="131034"/>
                  </a:lnTo>
                  <a:lnTo>
                    <a:pt x="996294" y="171547"/>
                  </a:lnTo>
                  <a:lnTo>
                    <a:pt x="970122" y="210406"/>
                  </a:lnTo>
                  <a:lnTo>
                    <a:pt x="942131" y="247566"/>
                  </a:lnTo>
                  <a:lnTo>
                    <a:pt x="912410" y="282983"/>
                  </a:lnTo>
                  <a:lnTo>
                    <a:pt x="881047" y="316615"/>
                  </a:lnTo>
                  <a:lnTo>
                    <a:pt x="848131" y="348417"/>
                  </a:lnTo>
                  <a:lnTo>
                    <a:pt x="813750" y="378345"/>
                  </a:lnTo>
                  <a:lnTo>
                    <a:pt x="777993" y="406357"/>
                  </a:lnTo>
                  <a:lnTo>
                    <a:pt x="740949" y="432408"/>
                  </a:lnTo>
                  <a:lnTo>
                    <a:pt x="702706" y="456456"/>
                  </a:lnTo>
                  <a:lnTo>
                    <a:pt x="663352" y="478455"/>
                  </a:lnTo>
                  <a:lnTo>
                    <a:pt x="622976" y="498363"/>
                  </a:lnTo>
                  <a:lnTo>
                    <a:pt x="581667" y="516136"/>
                  </a:lnTo>
                  <a:lnTo>
                    <a:pt x="539513" y="531731"/>
                  </a:lnTo>
                  <a:lnTo>
                    <a:pt x="496603" y="545103"/>
                  </a:lnTo>
                  <a:lnTo>
                    <a:pt x="453025" y="556209"/>
                  </a:lnTo>
                  <a:lnTo>
                    <a:pt x="408868" y="565005"/>
                  </a:lnTo>
                  <a:lnTo>
                    <a:pt x="364220" y="571449"/>
                  </a:lnTo>
                  <a:lnTo>
                    <a:pt x="319170" y="575495"/>
                  </a:lnTo>
                  <a:lnTo>
                    <a:pt x="273807" y="577101"/>
                  </a:lnTo>
                  <a:lnTo>
                    <a:pt x="228218" y="576223"/>
                  </a:lnTo>
                  <a:lnTo>
                    <a:pt x="182493" y="572817"/>
                  </a:lnTo>
                  <a:lnTo>
                    <a:pt x="136720" y="566840"/>
                  </a:lnTo>
                  <a:lnTo>
                    <a:pt x="90988" y="558248"/>
                  </a:lnTo>
                  <a:lnTo>
                    <a:pt x="45385" y="546997"/>
                  </a:lnTo>
                  <a:lnTo>
                    <a:pt x="0" y="53304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885822" y="5625807"/>
              <a:ext cx="1209700" cy="691045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1937257" y="5673284"/>
              <a:ext cx="1089025" cy="571500"/>
            </a:xfrm>
            <a:custGeom>
              <a:avLst/>
              <a:gdLst/>
              <a:ahLst/>
              <a:cxnLst/>
              <a:rect l="l" t="t" r="r" b="b"/>
              <a:pathLst>
                <a:path w="1089025" h="571500">
                  <a:moveTo>
                    <a:pt x="0" y="47697"/>
                  </a:moveTo>
                  <a:lnTo>
                    <a:pt x="48142" y="33028"/>
                  </a:lnTo>
                  <a:lnTo>
                    <a:pt x="96437" y="21107"/>
                  </a:lnTo>
                  <a:lnTo>
                    <a:pt x="144783" y="11888"/>
                  </a:lnTo>
                  <a:lnTo>
                    <a:pt x="193078" y="5328"/>
                  </a:lnTo>
                  <a:lnTo>
                    <a:pt x="241224" y="1380"/>
                  </a:lnTo>
                  <a:lnTo>
                    <a:pt x="289117" y="0"/>
                  </a:lnTo>
                  <a:lnTo>
                    <a:pt x="336659" y="1142"/>
                  </a:lnTo>
                  <a:lnTo>
                    <a:pt x="383747" y="4762"/>
                  </a:lnTo>
                  <a:lnTo>
                    <a:pt x="430281" y="10815"/>
                  </a:lnTo>
                  <a:lnTo>
                    <a:pt x="476160" y="19255"/>
                  </a:lnTo>
                  <a:lnTo>
                    <a:pt x="521284" y="30039"/>
                  </a:lnTo>
                  <a:lnTo>
                    <a:pt x="565551" y="43119"/>
                  </a:lnTo>
                  <a:lnTo>
                    <a:pt x="608861" y="58453"/>
                  </a:lnTo>
                  <a:lnTo>
                    <a:pt x="651113" y="75994"/>
                  </a:lnTo>
                  <a:lnTo>
                    <a:pt x="692205" y="95698"/>
                  </a:lnTo>
                  <a:lnTo>
                    <a:pt x="732038" y="117519"/>
                  </a:lnTo>
                  <a:lnTo>
                    <a:pt x="770510" y="141413"/>
                  </a:lnTo>
                  <a:lnTo>
                    <a:pt x="807520" y="167334"/>
                  </a:lnTo>
                  <a:lnTo>
                    <a:pt x="842968" y="195238"/>
                  </a:lnTo>
                  <a:lnTo>
                    <a:pt x="876753" y="225080"/>
                  </a:lnTo>
                  <a:lnTo>
                    <a:pt x="908774" y="256814"/>
                  </a:lnTo>
                  <a:lnTo>
                    <a:pt x="938930" y="290396"/>
                  </a:lnTo>
                  <a:lnTo>
                    <a:pt x="967120" y="325780"/>
                  </a:lnTo>
                  <a:lnTo>
                    <a:pt x="993243" y="362922"/>
                  </a:lnTo>
                  <a:lnTo>
                    <a:pt x="1017199" y="401776"/>
                  </a:lnTo>
                  <a:lnTo>
                    <a:pt x="1038887" y="442297"/>
                  </a:lnTo>
                  <a:lnTo>
                    <a:pt x="1058206" y="484442"/>
                  </a:lnTo>
                  <a:lnTo>
                    <a:pt x="1075055" y="528163"/>
                  </a:lnTo>
                  <a:lnTo>
                    <a:pt x="1085627" y="560528"/>
                  </a:lnTo>
                  <a:lnTo>
                    <a:pt x="1088771" y="571419"/>
                  </a:lnTo>
                </a:path>
              </a:pathLst>
            </a:custGeom>
            <a:ln w="571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878329" y="5639293"/>
              <a:ext cx="341769" cy="1170736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1943099" y="5677115"/>
              <a:ext cx="207010" cy="1051560"/>
            </a:xfrm>
            <a:custGeom>
              <a:avLst/>
              <a:gdLst/>
              <a:ahLst/>
              <a:cxnLst/>
              <a:rect l="l" t="t" r="r" b="b"/>
              <a:pathLst>
                <a:path w="207010" h="1051559">
                  <a:moveTo>
                    <a:pt x="0" y="0"/>
                  </a:moveTo>
                  <a:lnTo>
                    <a:pt x="30701" y="39604"/>
                  </a:lnTo>
                  <a:lnTo>
                    <a:pt x="58952" y="80417"/>
                  </a:lnTo>
                  <a:lnTo>
                    <a:pt x="84747" y="122323"/>
                  </a:lnTo>
                  <a:lnTo>
                    <a:pt x="108081" y="165207"/>
                  </a:lnTo>
                  <a:lnTo>
                    <a:pt x="128947" y="208954"/>
                  </a:lnTo>
                  <a:lnTo>
                    <a:pt x="147341" y="253448"/>
                  </a:lnTo>
                  <a:lnTo>
                    <a:pt x="163257" y="298576"/>
                  </a:lnTo>
                  <a:lnTo>
                    <a:pt x="176689" y="344222"/>
                  </a:lnTo>
                  <a:lnTo>
                    <a:pt x="187632" y="390270"/>
                  </a:lnTo>
                  <a:lnTo>
                    <a:pt x="196080" y="436606"/>
                  </a:lnTo>
                  <a:lnTo>
                    <a:pt x="202028" y="483114"/>
                  </a:lnTo>
                  <a:lnTo>
                    <a:pt x="205470" y="529680"/>
                  </a:lnTo>
                  <a:lnTo>
                    <a:pt x="206400" y="576188"/>
                  </a:lnTo>
                  <a:lnTo>
                    <a:pt x="204813" y="622524"/>
                  </a:lnTo>
                  <a:lnTo>
                    <a:pt x="200703" y="668572"/>
                  </a:lnTo>
                  <a:lnTo>
                    <a:pt x="194065" y="714216"/>
                  </a:lnTo>
                  <a:lnTo>
                    <a:pt x="184893" y="759343"/>
                  </a:lnTo>
                  <a:lnTo>
                    <a:pt x="173182" y="803837"/>
                  </a:lnTo>
                  <a:lnTo>
                    <a:pt x="158926" y="847583"/>
                  </a:lnTo>
                  <a:lnTo>
                    <a:pt x="142119" y="890466"/>
                  </a:lnTo>
                  <a:lnTo>
                    <a:pt x="122756" y="932371"/>
                  </a:lnTo>
                  <a:lnTo>
                    <a:pt x="100832" y="973182"/>
                  </a:lnTo>
                  <a:lnTo>
                    <a:pt x="76340" y="1012785"/>
                  </a:lnTo>
                  <a:lnTo>
                    <a:pt x="49275" y="105106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3365500" y="3241052"/>
            <a:ext cx="1657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3436873" y="4741557"/>
            <a:ext cx="1657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3436873" y="6242100"/>
            <a:ext cx="1657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9750" y="-51980"/>
            <a:ext cx="23952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b="1" u="sng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XOR</a:t>
            </a:r>
            <a:r>
              <a:rPr sz="4000" b="1" u="sng" spc="-2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Gate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85913" y="4255511"/>
            <a:ext cx="3039110" cy="781050"/>
            <a:chOff x="885913" y="4255511"/>
            <a:chExt cx="3039110" cy="7810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38591" y="4569471"/>
              <a:ext cx="885928" cy="229738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071241" y="4576131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522" y="105725"/>
                  </a:moveTo>
                  <a:lnTo>
                    <a:pt x="666369" y="135441"/>
                  </a:lnTo>
                  <a:lnTo>
                    <a:pt x="660552" y="140327"/>
                  </a:lnTo>
                  <a:lnTo>
                    <a:pt x="657177" y="146808"/>
                  </a:lnTo>
                  <a:lnTo>
                    <a:pt x="656492" y="154051"/>
                  </a:lnTo>
                  <a:lnTo>
                    <a:pt x="658748" y="161222"/>
                  </a:lnTo>
                  <a:lnTo>
                    <a:pt x="663636" y="167038"/>
                  </a:lnTo>
                  <a:lnTo>
                    <a:pt x="670131" y="170414"/>
                  </a:lnTo>
                  <a:lnTo>
                    <a:pt x="677412" y="171098"/>
                  </a:lnTo>
                  <a:lnTo>
                    <a:pt x="684657" y="168842"/>
                  </a:lnTo>
                  <a:lnTo>
                    <a:pt x="796392" y="107628"/>
                  </a:lnTo>
                  <a:lnTo>
                    <a:pt x="791082" y="107628"/>
                  </a:lnTo>
                  <a:lnTo>
                    <a:pt x="720522" y="105725"/>
                  </a:lnTo>
                  <a:close/>
                </a:path>
                <a:path w="829310" h="171450">
                  <a:moveTo>
                    <a:pt x="753712" y="87512"/>
                  </a:moveTo>
                  <a:lnTo>
                    <a:pt x="720522" y="105725"/>
                  </a:lnTo>
                  <a:lnTo>
                    <a:pt x="791082" y="107628"/>
                  </a:lnTo>
                  <a:lnTo>
                    <a:pt x="791160" y="104707"/>
                  </a:lnTo>
                  <a:lnTo>
                    <a:pt x="781431" y="104707"/>
                  </a:lnTo>
                  <a:lnTo>
                    <a:pt x="753712" y="87512"/>
                  </a:lnTo>
                  <a:close/>
                </a:path>
                <a:path w="829310" h="171450">
                  <a:moveTo>
                    <a:pt x="682029" y="0"/>
                  </a:moveTo>
                  <a:lnTo>
                    <a:pt x="674719" y="281"/>
                  </a:lnTo>
                  <a:lnTo>
                    <a:pt x="668027" y="3278"/>
                  </a:lnTo>
                  <a:lnTo>
                    <a:pt x="662812" y="8822"/>
                  </a:lnTo>
                  <a:lnTo>
                    <a:pt x="660213" y="15875"/>
                  </a:lnTo>
                  <a:lnTo>
                    <a:pt x="660495" y="23141"/>
                  </a:lnTo>
                  <a:lnTo>
                    <a:pt x="663491" y="29789"/>
                  </a:lnTo>
                  <a:lnTo>
                    <a:pt x="669035" y="34984"/>
                  </a:lnTo>
                  <a:lnTo>
                    <a:pt x="721678" y="67640"/>
                  </a:lnTo>
                  <a:lnTo>
                    <a:pt x="792098" y="69528"/>
                  </a:lnTo>
                  <a:lnTo>
                    <a:pt x="791160" y="104707"/>
                  </a:lnTo>
                  <a:lnTo>
                    <a:pt x="791082" y="107628"/>
                  </a:lnTo>
                  <a:lnTo>
                    <a:pt x="796392" y="107628"/>
                  </a:lnTo>
                  <a:lnTo>
                    <a:pt x="829309" y="89594"/>
                  </a:lnTo>
                  <a:lnTo>
                    <a:pt x="689101" y="2599"/>
                  </a:lnTo>
                  <a:lnTo>
                    <a:pt x="682029" y="0"/>
                  </a:lnTo>
                  <a:close/>
                </a:path>
                <a:path w="829310" h="171450">
                  <a:moveTo>
                    <a:pt x="1015" y="48319"/>
                  </a:moveTo>
                  <a:lnTo>
                    <a:pt x="0" y="86292"/>
                  </a:lnTo>
                  <a:lnTo>
                    <a:pt x="720522" y="105725"/>
                  </a:lnTo>
                  <a:lnTo>
                    <a:pt x="753712" y="87512"/>
                  </a:lnTo>
                  <a:lnTo>
                    <a:pt x="721678" y="67640"/>
                  </a:lnTo>
                  <a:lnTo>
                    <a:pt x="1015" y="48319"/>
                  </a:lnTo>
                  <a:close/>
                </a:path>
                <a:path w="829310" h="171450">
                  <a:moveTo>
                    <a:pt x="782319" y="71814"/>
                  </a:moveTo>
                  <a:lnTo>
                    <a:pt x="753712" y="87512"/>
                  </a:lnTo>
                  <a:lnTo>
                    <a:pt x="781431" y="104707"/>
                  </a:lnTo>
                  <a:lnTo>
                    <a:pt x="782319" y="71814"/>
                  </a:lnTo>
                  <a:close/>
                </a:path>
                <a:path w="829310" h="171450">
                  <a:moveTo>
                    <a:pt x="792038" y="71814"/>
                  </a:moveTo>
                  <a:lnTo>
                    <a:pt x="782319" y="71814"/>
                  </a:lnTo>
                  <a:lnTo>
                    <a:pt x="781431" y="104707"/>
                  </a:lnTo>
                  <a:lnTo>
                    <a:pt x="791160" y="104707"/>
                  </a:lnTo>
                  <a:lnTo>
                    <a:pt x="792038" y="71814"/>
                  </a:lnTo>
                  <a:close/>
                </a:path>
                <a:path w="829310" h="171450">
                  <a:moveTo>
                    <a:pt x="721678" y="67640"/>
                  </a:moveTo>
                  <a:lnTo>
                    <a:pt x="753712" y="87512"/>
                  </a:lnTo>
                  <a:lnTo>
                    <a:pt x="782319" y="71814"/>
                  </a:lnTo>
                  <a:lnTo>
                    <a:pt x="792038" y="71814"/>
                  </a:lnTo>
                  <a:lnTo>
                    <a:pt x="792098" y="69528"/>
                  </a:lnTo>
                  <a:lnTo>
                    <a:pt x="721678" y="676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5045" y="4255511"/>
              <a:ext cx="1200798" cy="22807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28293" y="426068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64" y="105350"/>
                  </a:moveTo>
                  <a:lnTo>
                    <a:pt x="980770" y="135548"/>
                  </a:lnTo>
                  <a:lnTo>
                    <a:pt x="975047" y="140454"/>
                  </a:lnTo>
                  <a:lnTo>
                    <a:pt x="971753" y="146978"/>
                  </a:lnTo>
                  <a:lnTo>
                    <a:pt x="971126" y="154265"/>
                  </a:lnTo>
                  <a:lnTo>
                    <a:pt x="973404" y="161456"/>
                  </a:lnTo>
                  <a:lnTo>
                    <a:pt x="978363" y="167179"/>
                  </a:lnTo>
                  <a:lnTo>
                    <a:pt x="984881" y="170473"/>
                  </a:lnTo>
                  <a:lnTo>
                    <a:pt x="992138" y="171100"/>
                  </a:lnTo>
                  <a:lnTo>
                    <a:pt x="999312" y="168822"/>
                  </a:lnTo>
                  <a:lnTo>
                    <a:pt x="1110665" y="106719"/>
                  </a:lnTo>
                  <a:lnTo>
                    <a:pt x="1105357" y="106719"/>
                  </a:lnTo>
                  <a:lnTo>
                    <a:pt x="1034864" y="105350"/>
                  </a:lnTo>
                  <a:close/>
                </a:path>
                <a:path w="1143635" h="171450">
                  <a:moveTo>
                    <a:pt x="1067844" y="86939"/>
                  </a:moveTo>
                  <a:lnTo>
                    <a:pt x="1034864" y="105350"/>
                  </a:lnTo>
                  <a:lnTo>
                    <a:pt x="1105357" y="106719"/>
                  </a:lnTo>
                  <a:lnTo>
                    <a:pt x="1105403" y="103925"/>
                  </a:lnTo>
                  <a:lnTo>
                    <a:pt x="1095705" y="103925"/>
                  </a:lnTo>
                  <a:lnTo>
                    <a:pt x="1067844" y="86939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25"/>
                  </a:lnTo>
                  <a:lnTo>
                    <a:pt x="981575" y="3365"/>
                  </a:lnTo>
                  <a:lnTo>
                    <a:pt x="976452" y="8929"/>
                  </a:lnTo>
                  <a:lnTo>
                    <a:pt x="973872" y="16053"/>
                  </a:lnTo>
                  <a:lnTo>
                    <a:pt x="974197" y="23344"/>
                  </a:lnTo>
                  <a:lnTo>
                    <a:pt x="977238" y="29968"/>
                  </a:lnTo>
                  <a:lnTo>
                    <a:pt x="982802" y="35091"/>
                  </a:lnTo>
                  <a:lnTo>
                    <a:pt x="1035551" y="67251"/>
                  </a:lnTo>
                  <a:lnTo>
                    <a:pt x="1105992" y="68619"/>
                  </a:lnTo>
                  <a:lnTo>
                    <a:pt x="1105403" y="103925"/>
                  </a:lnTo>
                  <a:lnTo>
                    <a:pt x="1105357" y="106719"/>
                  </a:lnTo>
                  <a:lnTo>
                    <a:pt x="1110665" y="106719"/>
                  </a:lnTo>
                  <a:lnTo>
                    <a:pt x="1143457" y="88431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49" y="47156"/>
                  </a:moveTo>
                  <a:lnTo>
                    <a:pt x="0" y="85256"/>
                  </a:lnTo>
                  <a:lnTo>
                    <a:pt x="1034864" y="105350"/>
                  </a:lnTo>
                  <a:lnTo>
                    <a:pt x="1067844" y="86939"/>
                  </a:lnTo>
                  <a:lnTo>
                    <a:pt x="1035551" y="67251"/>
                  </a:lnTo>
                  <a:lnTo>
                    <a:pt x="749" y="47156"/>
                  </a:lnTo>
                  <a:close/>
                </a:path>
                <a:path w="1143635" h="171450">
                  <a:moveTo>
                    <a:pt x="1096340" y="71032"/>
                  </a:moveTo>
                  <a:lnTo>
                    <a:pt x="1067844" y="86939"/>
                  </a:lnTo>
                  <a:lnTo>
                    <a:pt x="1095705" y="103925"/>
                  </a:lnTo>
                  <a:lnTo>
                    <a:pt x="1096340" y="71032"/>
                  </a:lnTo>
                  <a:close/>
                </a:path>
                <a:path w="1143635" h="171450">
                  <a:moveTo>
                    <a:pt x="1105951" y="71032"/>
                  </a:moveTo>
                  <a:lnTo>
                    <a:pt x="1096340" y="71032"/>
                  </a:lnTo>
                  <a:lnTo>
                    <a:pt x="1095705" y="103925"/>
                  </a:lnTo>
                  <a:lnTo>
                    <a:pt x="1105403" y="103925"/>
                  </a:lnTo>
                  <a:lnTo>
                    <a:pt x="1105951" y="71032"/>
                  </a:lnTo>
                  <a:close/>
                </a:path>
                <a:path w="1143635" h="171450">
                  <a:moveTo>
                    <a:pt x="1035551" y="67251"/>
                  </a:moveTo>
                  <a:lnTo>
                    <a:pt x="1067844" y="86939"/>
                  </a:lnTo>
                  <a:lnTo>
                    <a:pt x="1096340" y="71032"/>
                  </a:lnTo>
                  <a:lnTo>
                    <a:pt x="1105951" y="71032"/>
                  </a:lnTo>
                  <a:lnTo>
                    <a:pt x="1105992" y="68619"/>
                  </a:lnTo>
                  <a:lnTo>
                    <a:pt x="1035551" y="672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5045" y="4801754"/>
              <a:ext cx="1200798" cy="23433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28293" y="480995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60" y="105353"/>
                  </a:moveTo>
                  <a:lnTo>
                    <a:pt x="980770" y="135548"/>
                  </a:lnTo>
                  <a:lnTo>
                    <a:pt x="975047" y="140454"/>
                  </a:lnTo>
                  <a:lnTo>
                    <a:pt x="971753" y="146978"/>
                  </a:lnTo>
                  <a:lnTo>
                    <a:pt x="971126" y="154265"/>
                  </a:lnTo>
                  <a:lnTo>
                    <a:pt x="973404" y="161456"/>
                  </a:lnTo>
                  <a:lnTo>
                    <a:pt x="978363" y="167179"/>
                  </a:lnTo>
                  <a:lnTo>
                    <a:pt x="984881" y="170473"/>
                  </a:lnTo>
                  <a:lnTo>
                    <a:pt x="992138" y="171100"/>
                  </a:lnTo>
                  <a:lnTo>
                    <a:pt x="999312" y="168822"/>
                  </a:lnTo>
                  <a:lnTo>
                    <a:pt x="1110665" y="106719"/>
                  </a:lnTo>
                  <a:lnTo>
                    <a:pt x="1105230" y="106719"/>
                  </a:lnTo>
                  <a:lnTo>
                    <a:pt x="1034860" y="105353"/>
                  </a:lnTo>
                  <a:close/>
                </a:path>
                <a:path w="1143635" h="171450">
                  <a:moveTo>
                    <a:pt x="1067763" y="86985"/>
                  </a:moveTo>
                  <a:lnTo>
                    <a:pt x="1034860" y="105353"/>
                  </a:lnTo>
                  <a:lnTo>
                    <a:pt x="1105230" y="106719"/>
                  </a:lnTo>
                  <a:lnTo>
                    <a:pt x="1105283" y="104052"/>
                  </a:lnTo>
                  <a:lnTo>
                    <a:pt x="1095705" y="104052"/>
                  </a:lnTo>
                  <a:lnTo>
                    <a:pt x="1067763" y="86985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25"/>
                  </a:lnTo>
                  <a:lnTo>
                    <a:pt x="981575" y="3365"/>
                  </a:lnTo>
                  <a:lnTo>
                    <a:pt x="976452" y="8929"/>
                  </a:lnTo>
                  <a:lnTo>
                    <a:pt x="973872" y="16053"/>
                  </a:lnTo>
                  <a:lnTo>
                    <a:pt x="974197" y="23344"/>
                  </a:lnTo>
                  <a:lnTo>
                    <a:pt x="977238" y="29968"/>
                  </a:lnTo>
                  <a:lnTo>
                    <a:pt x="982802" y="35091"/>
                  </a:lnTo>
                  <a:lnTo>
                    <a:pt x="1035451" y="67249"/>
                  </a:lnTo>
                  <a:lnTo>
                    <a:pt x="1105992" y="68619"/>
                  </a:lnTo>
                  <a:lnTo>
                    <a:pt x="1105283" y="104052"/>
                  </a:lnTo>
                  <a:lnTo>
                    <a:pt x="1105230" y="106719"/>
                  </a:lnTo>
                  <a:lnTo>
                    <a:pt x="1110665" y="106719"/>
                  </a:lnTo>
                  <a:lnTo>
                    <a:pt x="1143457" y="88431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156"/>
                  </a:moveTo>
                  <a:lnTo>
                    <a:pt x="0" y="85256"/>
                  </a:lnTo>
                  <a:lnTo>
                    <a:pt x="1034860" y="105353"/>
                  </a:lnTo>
                  <a:lnTo>
                    <a:pt x="1067763" y="86985"/>
                  </a:lnTo>
                  <a:lnTo>
                    <a:pt x="1035451" y="67249"/>
                  </a:lnTo>
                  <a:lnTo>
                    <a:pt x="736" y="47156"/>
                  </a:lnTo>
                  <a:close/>
                </a:path>
                <a:path w="1143635" h="171450">
                  <a:moveTo>
                    <a:pt x="1096340" y="71032"/>
                  </a:moveTo>
                  <a:lnTo>
                    <a:pt x="1067763" y="86985"/>
                  </a:lnTo>
                  <a:lnTo>
                    <a:pt x="1095705" y="104052"/>
                  </a:lnTo>
                  <a:lnTo>
                    <a:pt x="1096340" y="71032"/>
                  </a:lnTo>
                  <a:close/>
                </a:path>
                <a:path w="1143635" h="171450">
                  <a:moveTo>
                    <a:pt x="1105943" y="71032"/>
                  </a:moveTo>
                  <a:lnTo>
                    <a:pt x="1096340" y="71032"/>
                  </a:lnTo>
                  <a:lnTo>
                    <a:pt x="1095705" y="104052"/>
                  </a:lnTo>
                  <a:lnTo>
                    <a:pt x="1105283" y="104052"/>
                  </a:lnTo>
                  <a:lnTo>
                    <a:pt x="1105943" y="71032"/>
                  </a:lnTo>
                  <a:close/>
                </a:path>
                <a:path w="1143635" h="171450">
                  <a:moveTo>
                    <a:pt x="1035451" y="67249"/>
                  </a:moveTo>
                  <a:lnTo>
                    <a:pt x="1067763" y="86985"/>
                  </a:lnTo>
                  <a:lnTo>
                    <a:pt x="1096340" y="71032"/>
                  </a:lnTo>
                  <a:lnTo>
                    <a:pt x="1105943" y="71032"/>
                  </a:lnTo>
                  <a:lnTo>
                    <a:pt x="1105992" y="68619"/>
                  </a:lnTo>
                  <a:lnTo>
                    <a:pt x="1035451" y="672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5913" y="4446104"/>
              <a:ext cx="1397127" cy="42421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928293" y="454643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60" y="105353"/>
                  </a:moveTo>
                  <a:lnTo>
                    <a:pt x="980770" y="135548"/>
                  </a:lnTo>
                  <a:lnTo>
                    <a:pt x="975047" y="140454"/>
                  </a:lnTo>
                  <a:lnTo>
                    <a:pt x="971753" y="146978"/>
                  </a:lnTo>
                  <a:lnTo>
                    <a:pt x="971126" y="154265"/>
                  </a:lnTo>
                  <a:lnTo>
                    <a:pt x="973404" y="161456"/>
                  </a:lnTo>
                  <a:lnTo>
                    <a:pt x="978363" y="167179"/>
                  </a:lnTo>
                  <a:lnTo>
                    <a:pt x="984881" y="170473"/>
                  </a:lnTo>
                  <a:lnTo>
                    <a:pt x="992138" y="171100"/>
                  </a:lnTo>
                  <a:lnTo>
                    <a:pt x="999312" y="168822"/>
                  </a:lnTo>
                  <a:lnTo>
                    <a:pt x="1110665" y="106719"/>
                  </a:lnTo>
                  <a:lnTo>
                    <a:pt x="1105230" y="106719"/>
                  </a:lnTo>
                  <a:lnTo>
                    <a:pt x="1034860" y="105353"/>
                  </a:lnTo>
                  <a:close/>
                </a:path>
                <a:path w="1143635" h="171450">
                  <a:moveTo>
                    <a:pt x="1067763" y="86985"/>
                  </a:moveTo>
                  <a:lnTo>
                    <a:pt x="1034860" y="105353"/>
                  </a:lnTo>
                  <a:lnTo>
                    <a:pt x="1105230" y="106719"/>
                  </a:lnTo>
                  <a:lnTo>
                    <a:pt x="1105283" y="104052"/>
                  </a:lnTo>
                  <a:lnTo>
                    <a:pt x="1095705" y="104052"/>
                  </a:lnTo>
                  <a:lnTo>
                    <a:pt x="1067763" y="86985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25"/>
                  </a:lnTo>
                  <a:lnTo>
                    <a:pt x="981575" y="3365"/>
                  </a:lnTo>
                  <a:lnTo>
                    <a:pt x="976452" y="8929"/>
                  </a:lnTo>
                  <a:lnTo>
                    <a:pt x="973872" y="16053"/>
                  </a:lnTo>
                  <a:lnTo>
                    <a:pt x="974197" y="23344"/>
                  </a:lnTo>
                  <a:lnTo>
                    <a:pt x="977238" y="29968"/>
                  </a:lnTo>
                  <a:lnTo>
                    <a:pt x="982802" y="35091"/>
                  </a:lnTo>
                  <a:lnTo>
                    <a:pt x="1035451" y="67249"/>
                  </a:lnTo>
                  <a:lnTo>
                    <a:pt x="1105992" y="68619"/>
                  </a:lnTo>
                  <a:lnTo>
                    <a:pt x="1105283" y="104052"/>
                  </a:lnTo>
                  <a:lnTo>
                    <a:pt x="1105230" y="106719"/>
                  </a:lnTo>
                  <a:lnTo>
                    <a:pt x="1110665" y="106719"/>
                  </a:lnTo>
                  <a:lnTo>
                    <a:pt x="1143457" y="88431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156"/>
                  </a:moveTo>
                  <a:lnTo>
                    <a:pt x="0" y="85256"/>
                  </a:lnTo>
                  <a:lnTo>
                    <a:pt x="1034860" y="105353"/>
                  </a:lnTo>
                  <a:lnTo>
                    <a:pt x="1067763" y="86985"/>
                  </a:lnTo>
                  <a:lnTo>
                    <a:pt x="1035451" y="67249"/>
                  </a:lnTo>
                  <a:lnTo>
                    <a:pt x="736" y="47156"/>
                  </a:lnTo>
                  <a:close/>
                </a:path>
                <a:path w="1143635" h="171450">
                  <a:moveTo>
                    <a:pt x="1096340" y="71032"/>
                  </a:moveTo>
                  <a:lnTo>
                    <a:pt x="1067763" y="86985"/>
                  </a:lnTo>
                  <a:lnTo>
                    <a:pt x="1095705" y="104052"/>
                  </a:lnTo>
                  <a:lnTo>
                    <a:pt x="1096340" y="71032"/>
                  </a:lnTo>
                  <a:close/>
                </a:path>
                <a:path w="1143635" h="171450">
                  <a:moveTo>
                    <a:pt x="1105943" y="71032"/>
                  </a:moveTo>
                  <a:lnTo>
                    <a:pt x="1096340" y="71032"/>
                  </a:lnTo>
                  <a:lnTo>
                    <a:pt x="1095705" y="104052"/>
                  </a:lnTo>
                  <a:lnTo>
                    <a:pt x="1105283" y="104052"/>
                  </a:lnTo>
                  <a:lnTo>
                    <a:pt x="1105943" y="71032"/>
                  </a:lnTo>
                  <a:close/>
                </a:path>
                <a:path w="1143635" h="171450">
                  <a:moveTo>
                    <a:pt x="1035451" y="67249"/>
                  </a:moveTo>
                  <a:lnTo>
                    <a:pt x="1067763" y="86985"/>
                  </a:lnTo>
                  <a:lnTo>
                    <a:pt x="1096340" y="71032"/>
                  </a:lnTo>
                  <a:lnTo>
                    <a:pt x="1105943" y="71032"/>
                  </a:lnTo>
                  <a:lnTo>
                    <a:pt x="1105992" y="68619"/>
                  </a:lnTo>
                  <a:lnTo>
                    <a:pt x="1035451" y="6724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885913" y="5824142"/>
            <a:ext cx="3039110" cy="951865"/>
            <a:chOff x="885913" y="5824142"/>
            <a:chExt cx="3039110" cy="95186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38591" y="6117278"/>
              <a:ext cx="885928" cy="23263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071241" y="6125525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577" y="105693"/>
                  </a:moveTo>
                  <a:lnTo>
                    <a:pt x="666369" y="135422"/>
                  </a:lnTo>
                  <a:lnTo>
                    <a:pt x="660552" y="140298"/>
                  </a:lnTo>
                  <a:lnTo>
                    <a:pt x="657177" y="146788"/>
                  </a:lnTo>
                  <a:lnTo>
                    <a:pt x="656492" y="154060"/>
                  </a:lnTo>
                  <a:lnTo>
                    <a:pt x="658748" y="161279"/>
                  </a:lnTo>
                  <a:lnTo>
                    <a:pt x="663636" y="167065"/>
                  </a:lnTo>
                  <a:lnTo>
                    <a:pt x="670131" y="170415"/>
                  </a:lnTo>
                  <a:lnTo>
                    <a:pt x="677412" y="171085"/>
                  </a:lnTo>
                  <a:lnTo>
                    <a:pt x="684657" y="168835"/>
                  </a:lnTo>
                  <a:lnTo>
                    <a:pt x="796425" y="107583"/>
                  </a:lnTo>
                  <a:lnTo>
                    <a:pt x="791082" y="107583"/>
                  </a:lnTo>
                  <a:lnTo>
                    <a:pt x="720577" y="105693"/>
                  </a:lnTo>
                  <a:close/>
                </a:path>
                <a:path w="829310" h="171450">
                  <a:moveTo>
                    <a:pt x="753693" y="87532"/>
                  </a:moveTo>
                  <a:lnTo>
                    <a:pt x="720577" y="105693"/>
                  </a:lnTo>
                  <a:lnTo>
                    <a:pt x="791082" y="107583"/>
                  </a:lnTo>
                  <a:lnTo>
                    <a:pt x="791158" y="104738"/>
                  </a:lnTo>
                  <a:lnTo>
                    <a:pt x="781431" y="104738"/>
                  </a:lnTo>
                  <a:lnTo>
                    <a:pt x="753693" y="87532"/>
                  </a:lnTo>
                  <a:close/>
                </a:path>
                <a:path w="829310" h="171450">
                  <a:moveTo>
                    <a:pt x="682029" y="0"/>
                  </a:moveTo>
                  <a:lnTo>
                    <a:pt x="674719" y="281"/>
                  </a:lnTo>
                  <a:lnTo>
                    <a:pt x="668027" y="3277"/>
                  </a:lnTo>
                  <a:lnTo>
                    <a:pt x="662812" y="8790"/>
                  </a:lnTo>
                  <a:lnTo>
                    <a:pt x="660213" y="15881"/>
                  </a:lnTo>
                  <a:lnTo>
                    <a:pt x="660495" y="23179"/>
                  </a:lnTo>
                  <a:lnTo>
                    <a:pt x="663491" y="29839"/>
                  </a:lnTo>
                  <a:lnTo>
                    <a:pt x="669035" y="35015"/>
                  </a:lnTo>
                  <a:lnTo>
                    <a:pt x="721571" y="67605"/>
                  </a:lnTo>
                  <a:lnTo>
                    <a:pt x="792098" y="69496"/>
                  </a:lnTo>
                  <a:lnTo>
                    <a:pt x="791158" y="104738"/>
                  </a:lnTo>
                  <a:lnTo>
                    <a:pt x="791082" y="107583"/>
                  </a:lnTo>
                  <a:lnTo>
                    <a:pt x="796425" y="107583"/>
                  </a:lnTo>
                  <a:lnTo>
                    <a:pt x="829309" y="89562"/>
                  </a:lnTo>
                  <a:lnTo>
                    <a:pt x="689101" y="2630"/>
                  </a:lnTo>
                  <a:lnTo>
                    <a:pt x="682029" y="0"/>
                  </a:lnTo>
                  <a:close/>
                </a:path>
                <a:path w="829310" h="171450">
                  <a:moveTo>
                    <a:pt x="1015" y="48287"/>
                  </a:moveTo>
                  <a:lnTo>
                    <a:pt x="0" y="86374"/>
                  </a:lnTo>
                  <a:lnTo>
                    <a:pt x="720577" y="105693"/>
                  </a:lnTo>
                  <a:lnTo>
                    <a:pt x="753693" y="87532"/>
                  </a:lnTo>
                  <a:lnTo>
                    <a:pt x="721571" y="67605"/>
                  </a:lnTo>
                  <a:lnTo>
                    <a:pt x="1015" y="48287"/>
                  </a:lnTo>
                  <a:close/>
                </a:path>
                <a:path w="829310" h="171450">
                  <a:moveTo>
                    <a:pt x="782319" y="71833"/>
                  </a:moveTo>
                  <a:lnTo>
                    <a:pt x="753693" y="87532"/>
                  </a:lnTo>
                  <a:lnTo>
                    <a:pt x="781431" y="104738"/>
                  </a:lnTo>
                  <a:lnTo>
                    <a:pt x="782319" y="71833"/>
                  </a:lnTo>
                  <a:close/>
                </a:path>
                <a:path w="829310" h="171450">
                  <a:moveTo>
                    <a:pt x="792036" y="71833"/>
                  </a:moveTo>
                  <a:lnTo>
                    <a:pt x="782319" y="71833"/>
                  </a:lnTo>
                  <a:lnTo>
                    <a:pt x="781431" y="104738"/>
                  </a:lnTo>
                  <a:lnTo>
                    <a:pt x="791158" y="104738"/>
                  </a:lnTo>
                  <a:lnTo>
                    <a:pt x="792036" y="71833"/>
                  </a:lnTo>
                  <a:close/>
                </a:path>
                <a:path w="829310" h="171450">
                  <a:moveTo>
                    <a:pt x="721571" y="67605"/>
                  </a:moveTo>
                  <a:lnTo>
                    <a:pt x="753693" y="87532"/>
                  </a:lnTo>
                  <a:lnTo>
                    <a:pt x="782319" y="71833"/>
                  </a:lnTo>
                  <a:lnTo>
                    <a:pt x="792036" y="71833"/>
                  </a:lnTo>
                  <a:lnTo>
                    <a:pt x="792098" y="69496"/>
                  </a:lnTo>
                  <a:lnTo>
                    <a:pt x="721571" y="676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5045" y="5824142"/>
              <a:ext cx="1200798" cy="23433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28293" y="583230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97" y="105411"/>
                  </a:moveTo>
                  <a:lnTo>
                    <a:pt x="980770" y="135535"/>
                  </a:lnTo>
                  <a:lnTo>
                    <a:pt x="975047" y="140452"/>
                  </a:lnTo>
                  <a:lnTo>
                    <a:pt x="971753" y="146965"/>
                  </a:lnTo>
                  <a:lnTo>
                    <a:pt x="971126" y="154241"/>
                  </a:lnTo>
                  <a:lnTo>
                    <a:pt x="973404" y="161443"/>
                  </a:lnTo>
                  <a:lnTo>
                    <a:pt x="978363" y="167195"/>
                  </a:lnTo>
                  <a:lnTo>
                    <a:pt x="984881" y="170499"/>
                  </a:lnTo>
                  <a:lnTo>
                    <a:pt x="992138" y="171116"/>
                  </a:lnTo>
                  <a:lnTo>
                    <a:pt x="999312" y="168809"/>
                  </a:lnTo>
                  <a:lnTo>
                    <a:pt x="1110599" y="106783"/>
                  </a:lnTo>
                  <a:lnTo>
                    <a:pt x="1105357" y="106783"/>
                  </a:lnTo>
                  <a:lnTo>
                    <a:pt x="1034797" y="105411"/>
                  </a:lnTo>
                  <a:close/>
                </a:path>
                <a:path w="1143635" h="171450">
                  <a:moveTo>
                    <a:pt x="1067828" y="86993"/>
                  </a:moveTo>
                  <a:lnTo>
                    <a:pt x="1034797" y="105411"/>
                  </a:lnTo>
                  <a:lnTo>
                    <a:pt x="1105357" y="106783"/>
                  </a:lnTo>
                  <a:lnTo>
                    <a:pt x="1105403" y="104001"/>
                  </a:lnTo>
                  <a:lnTo>
                    <a:pt x="1095705" y="104001"/>
                  </a:lnTo>
                  <a:lnTo>
                    <a:pt x="1067828" y="86993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34"/>
                  </a:lnTo>
                  <a:lnTo>
                    <a:pt x="981575" y="3379"/>
                  </a:lnTo>
                  <a:lnTo>
                    <a:pt x="976452" y="8929"/>
                  </a:lnTo>
                  <a:lnTo>
                    <a:pt x="973872" y="16037"/>
                  </a:lnTo>
                  <a:lnTo>
                    <a:pt x="974197" y="23333"/>
                  </a:lnTo>
                  <a:lnTo>
                    <a:pt x="977238" y="29973"/>
                  </a:lnTo>
                  <a:lnTo>
                    <a:pt x="982802" y="35117"/>
                  </a:lnTo>
                  <a:lnTo>
                    <a:pt x="1035573" y="67314"/>
                  </a:lnTo>
                  <a:lnTo>
                    <a:pt x="1105992" y="68683"/>
                  </a:lnTo>
                  <a:lnTo>
                    <a:pt x="1105403" y="104001"/>
                  </a:lnTo>
                  <a:lnTo>
                    <a:pt x="1105357" y="106783"/>
                  </a:lnTo>
                  <a:lnTo>
                    <a:pt x="1110599" y="106783"/>
                  </a:lnTo>
                  <a:lnTo>
                    <a:pt x="1143457" y="88469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49" y="47194"/>
                  </a:moveTo>
                  <a:lnTo>
                    <a:pt x="0" y="85294"/>
                  </a:lnTo>
                  <a:lnTo>
                    <a:pt x="1034797" y="105411"/>
                  </a:lnTo>
                  <a:lnTo>
                    <a:pt x="1067828" y="86993"/>
                  </a:lnTo>
                  <a:lnTo>
                    <a:pt x="1035573" y="67314"/>
                  </a:lnTo>
                  <a:lnTo>
                    <a:pt x="749" y="47194"/>
                  </a:lnTo>
                  <a:close/>
                </a:path>
                <a:path w="1143635" h="171450">
                  <a:moveTo>
                    <a:pt x="1096340" y="71096"/>
                  </a:moveTo>
                  <a:lnTo>
                    <a:pt x="1067828" y="86993"/>
                  </a:lnTo>
                  <a:lnTo>
                    <a:pt x="1095705" y="104001"/>
                  </a:lnTo>
                  <a:lnTo>
                    <a:pt x="1096340" y="71096"/>
                  </a:lnTo>
                  <a:close/>
                </a:path>
                <a:path w="1143635" h="171450">
                  <a:moveTo>
                    <a:pt x="1105951" y="71096"/>
                  </a:moveTo>
                  <a:lnTo>
                    <a:pt x="1096340" y="71096"/>
                  </a:lnTo>
                  <a:lnTo>
                    <a:pt x="1095705" y="104001"/>
                  </a:lnTo>
                  <a:lnTo>
                    <a:pt x="1105403" y="104001"/>
                  </a:lnTo>
                  <a:lnTo>
                    <a:pt x="1105951" y="71096"/>
                  </a:lnTo>
                  <a:close/>
                </a:path>
                <a:path w="1143635" h="171450">
                  <a:moveTo>
                    <a:pt x="1035573" y="67314"/>
                  </a:moveTo>
                  <a:lnTo>
                    <a:pt x="1067828" y="86993"/>
                  </a:lnTo>
                  <a:lnTo>
                    <a:pt x="1096340" y="71096"/>
                  </a:lnTo>
                  <a:lnTo>
                    <a:pt x="1105951" y="71096"/>
                  </a:lnTo>
                  <a:lnTo>
                    <a:pt x="1105992" y="68683"/>
                  </a:lnTo>
                  <a:lnTo>
                    <a:pt x="1035573" y="6731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85913" y="5946597"/>
              <a:ext cx="1397127" cy="42271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28293" y="6046620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93" y="105413"/>
                  </a:moveTo>
                  <a:lnTo>
                    <a:pt x="980770" y="135535"/>
                  </a:lnTo>
                  <a:lnTo>
                    <a:pt x="975047" y="140457"/>
                  </a:lnTo>
                  <a:lnTo>
                    <a:pt x="971753" y="146972"/>
                  </a:lnTo>
                  <a:lnTo>
                    <a:pt x="971126" y="154249"/>
                  </a:lnTo>
                  <a:lnTo>
                    <a:pt x="973404" y="161456"/>
                  </a:lnTo>
                  <a:lnTo>
                    <a:pt x="978363" y="167200"/>
                  </a:lnTo>
                  <a:lnTo>
                    <a:pt x="984881" y="170500"/>
                  </a:lnTo>
                  <a:lnTo>
                    <a:pt x="992138" y="171116"/>
                  </a:lnTo>
                  <a:lnTo>
                    <a:pt x="999312" y="168809"/>
                  </a:lnTo>
                  <a:lnTo>
                    <a:pt x="1110599" y="106783"/>
                  </a:lnTo>
                  <a:lnTo>
                    <a:pt x="1105230" y="106783"/>
                  </a:lnTo>
                  <a:lnTo>
                    <a:pt x="1034793" y="105413"/>
                  </a:lnTo>
                  <a:close/>
                </a:path>
                <a:path w="1143635" h="171450">
                  <a:moveTo>
                    <a:pt x="1067828" y="86993"/>
                  </a:moveTo>
                  <a:lnTo>
                    <a:pt x="1034793" y="105413"/>
                  </a:lnTo>
                  <a:lnTo>
                    <a:pt x="1105230" y="106783"/>
                  </a:lnTo>
                  <a:lnTo>
                    <a:pt x="1105285" y="104001"/>
                  </a:lnTo>
                  <a:lnTo>
                    <a:pt x="1095705" y="104001"/>
                  </a:lnTo>
                  <a:lnTo>
                    <a:pt x="1067828" y="86993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34"/>
                  </a:lnTo>
                  <a:lnTo>
                    <a:pt x="981575" y="3379"/>
                  </a:lnTo>
                  <a:lnTo>
                    <a:pt x="976452" y="8929"/>
                  </a:lnTo>
                  <a:lnTo>
                    <a:pt x="973872" y="16045"/>
                  </a:lnTo>
                  <a:lnTo>
                    <a:pt x="974197" y="23342"/>
                  </a:lnTo>
                  <a:lnTo>
                    <a:pt x="977238" y="29980"/>
                  </a:lnTo>
                  <a:lnTo>
                    <a:pt x="982802" y="35117"/>
                  </a:lnTo>
                  <a:lnTo>
                    <a:pt x="1035593" y="67326"/>
                  </a:lnTo>
                  <a:lnTo>
                    <a:pt x="1105992" y="68695"/>
                  </a:lnTo>
                  <a:lnTo>
                    <a:pt x="1105285" y="104001"/>
                  </a:lnTo>
                  <a:lnTo>
                    <a:pt x="1105230" y="106783"/>
                  </a:lnTo>
                  <a:lnTo>
                    <a:pt x="1110599" y="106783"/>
                  </a:lnTo>
                  <a:lnTo>
                    <a:pt x="1143457" y="88469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194"/>
                  </a:moveTo>
                  <a:lnTo>
                    <a:pt x="0" y="85294"/>
                  </a:lnTo>
                  <a:lnTo>
                    <a:pt x="1034793" y="105413"/>
                  </a:lnTo>
                  <a:lnTo>
                    <a:pt x="1067828" y="86993"/>
                  </a:lnTo>
                  <a:lnTo>
                    <a:pt x="1035593" y="67326"/>
                  </a:lnTo>
                  <a:lnTo>
                    <a:pt x="736" y="47194"/>
                  </a:lnTo>
                  <a:close/>
                </a:path>
                <a:path w="1143635" h="171450">
                  <a:moveTo>
                    <a:pt x="1096340" y="71096"/>
                  </a:moveTo>
                  <a:lnTo>
                    <a:pt x="1067828" y="86993"/>
                  </a:lnTo>
                  <a:lnTo>
                    <a:pt x="1095705" y="104001"/>
                  </a:lnTo>
                  <a:lnTo>
                    <a:pt x="1096340" y="71096"/>
                  </a:lnTo>
                  <a:close/>
                </a:path>
                <a:path w="1143635" h="171450">
                  <a:moveTo>
                    <a:pt x="1105944" y="71096"/>
                  </a:moveTo>
                  <a:lnTo>
                    <a:pt x="1096340" y="71096"/>
                  </a:lnTo>
                  <a:lnTo>
                    <a:pt x="1095705" y="104001"/>
                  </a:lnTo>
                  <a:lnTo>
                    <a:pt x="1105285" y="104001"/>
                  </a:lnTo>
                  <a:lnTo>
                    <a:pt x="1105944" y="71096"/>
                  </a:lnTo>
                  <a:close/>
                </a:path>
                <a:path w="1143635" h="171450">
                  <a:moveTo>
                    <a:pt x="1035593" y="67326"/>
                  </a:moveTo>
                  <a:lnTo>
                    <a:pt x="1067828" y="86993"/>
                  </a:lnTo>
                  <a:lnTo>
                    <a:pt x="1096340" y="71096"/>
                  </a:lnTo>
                  <a:lnTo>
                    <a:pt x="1105944" y="71096"/>
                  </a:lnTo>
                  <a:lnTo>
                    <a:pt x="1105992" y="68695"/>
                  </a:lnTo>
                  <a:lnTo>
                    <a:pt x="1035593" y="673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85913" y="6138468"/>
              <a:ext cx="1397127" cy="422719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28293" y="623871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93" y="105408"/>
                  </a:moveTo>
                  <a:lnTo>
                    <a:pt x="980770" y="135530"/>
                  </a:lnTo>
                  <a:lnTo>
                    <a:pt x="975047" y="140452"/>
                  </a:lnTo>
                  <a:lnTo>
                    <a:pt x="971753" y="146966"/>
                  </a:lnTo>
                  <a:lnTo>
                    <a:pt x="971126" y="154243"/>
                  </a:lnTo>
                  <a:lnTo>
                    <a:pt x="973404" y="161451"/>
                  </a:lnTo>
                  <a:lnTo>
                    <a:pt x="978363" y="167195"/>
                  </a:lnTo>
                  <a:lnTo>
                    <a:pt x="984881" y="170495"/>
                  </a:lnTo>
                  <a:lnTo>
                    <a:pt x="992138" y="171111"/>
                  </a:lnTo>
                  <a:lnTo>
                    <a:pt x="999312" y="168804"/>
                  </a:lnTo>
                  <a:lnTo>
                    <a:pt x="1110599" y="106777"/>
                  </a:lnTo>
                  <a:lnTo>
                    <a:pt x="1105230" y="106777"/>
                  </a:lnTo>
                  <a:lnTo>
                    <a:pt x="1034793" y="105408"/>
                  </a:lnTo>
                  <a:close/>
                </a:path>
                <a:path w="1143635" h="171450">
                  <a:moveTo>
                    <a:pt x="1067828" y="86988"/>
                  </a:moveTo>
                  <a:lnTo>
                    <a:pt x="1034793" y="105408"/>
                  </a:lnTo>
                  <a:lnTo>
                    <a:pt x="1105230" y="106777"/>
                  </a:lnTo>
                  <a:lnTo>
                    <a:pt x="1105285" y="103996"/>
                  </a:lnTo>
                  <a:lnTo>
                    <a:pt x="1095705" y="103996"/>
                  </a:lnTo>
                  <a:lnTo>
                    <a:pt x="1067828" y="86988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31"/>
                  </a:lnTo>
                  <a:lnTo>
                    <a:pt x="981575" y="3374"/>
                  </a:lnTo>
                  <a:lnTo>
                    <a:pt x="976452" y="8924"/>
                  </a:lnTo>
                  <a:lnTo>
                    <a:pt x="973872" y="16039"/>
                  </a:lnTo>
                  <a:lnTo>
                    <a:pt x="974197" y="23337"/>
                  </a:lnTo>
                  <a:lnTo>
                    <a:pt x="977238" y="29975"/>
                  </a:lnTo>
                  <a:lnTo>
                    <a:pt x="982802" y="35111"/>
                  </a:lnTo>
                  <a:lnTo>
                    <a:pt x="1035593" y="67321"/>
                  </a:lnTo>
                  <a:lnTo>
                    <a:pt x="1105992" y="68690"/>
                  </a:lnTo>
                  <a:lnTo>
                    <a:pt x="1105285" y="103996"/>
                  </a:lnTo>
                  <a:lnTo>
                    <a:pt x="1105230" y="106777"/>
                  </a:lnTo>
                  <a:lnTo>
                    <a:pt x="1110599" y="106777"/>
                  </a:lnTo>
                  <a:lnTo>
                    <a:pt x="1143457" y="88464"/>
                  </a:lnTo>
                  <a:lnTo>
                    <a:pt x="1002614" y="2587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189"/>
                  </a:moveTo>
                  <a:lnTo>
                    <a:pt x="0" y="85289"/>
                  </a:lnTo>
                  <a:lnTo>
                    <a:pt x="1034793" y="105408"/>
                  </a:lnTo>
                  <a:lnTo>
                    <a:pt x="1067828" y="86988"/>
                  </a:lnTo>
                  <a:lnTo>
                    <a:pt x="1035593" y="67321"/>
                  </a:lnTo>
                  <a:lnTo>
                    <a:pt x="736" y="47189"/>
                  </a:lnTo>
                  <a:close/>
                </a:path>
                <a:path w="1143635" h="171450">
                  <a:moveTo>
                    <a:pt x="1096340" y="71090"/>
                  </a:moveTo>
                  <a:lnTo>
                    <a:pt x="1067828" y="86988"/>
                  </a:lnTo>
                  <a:lnTo>
                    <a:pt x="1095705" y="103996"/>
                  </a:lnTo>
                  <a:lnTo>
                    <a:pt x="1096340" y="71090"/>
                  </a:lnTo>
                  <a:close/>
                </a:path>
                <a:path w="1143635" h="171450">
                  <a:moveTo>
                    <a:pt x="1105944" y="71090"/>
                  </a:moveTo>
                  <a:lnTo>
                    <a:pt x="1096340" y="71090"/>
                  </a:lnTo>
                  <a:lnTo>
                    <a:pt x="1095705" y="103996"/>
                  </a:lnTo>
                  <a:lnTo>
                    <a:pt x="1105285" y="103996"/>
                  </a:lnTo>
                  <a:lnTo>
                    <a:pt x="1105944" y="71090"/>
                  </a:lnTo>
                  <a:close/>
                </a:path>
                <a:path w="1143635" h="171450">
                  <a:moveTo>
                    <a:pt x="1035593" y="67321"/>
                  </a:moveTo>
                  <a:lnTo>
                    <a:pt x="1067828" y="86988"/>
                  </a:lnTo>
                  <a:lnTo>
                    <a:pt x="1096340" y="71090"/>
                  </a:lnTo>
                  <a:lnTo>
                    <a:pt x="1105944" y="71090"/>
                  </a:lnTo>
                  <a:lnTo>
                    <a:pt x="1105992" y="68690"/>
                  </a:lnTo>
                  <a:lnTo>
                    <a:pt x="1035593" y="673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85913" y="6352833"/>
              <a:ext cx="1397127" cy="42271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928293" y="6453026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793" y="105408"/>
                  </a:moveTo>
                  <a:lnTo>
                    <a:pt x="980770" y="135530"/>
                  </a:lnTo>
                  <a:lnTo>
                    <a:pt x="975047" y="140452"/>
                  </a:lnTo>
                  <a:lnTo>
                    <a:pt x="971753" y="146966"/>
                  </a:lnTo>
                  <a:lnTo>
                    <a:pt x="971126" y="154243"/>
                  </a:lnTo>
                  <a:lnTo>
                    <a:pt x="973404" y="161451"/>
                  </a:lnTo>
                  <a:lnTo>
                    <a:pt x="978363" y="167195"/>
                  </a:lnTo>
                  <a:lnTo>
                    <a:pt x="984881" y="170496"/>
                  </a:lnTo>
                  <a:lnTo>
                    <a:pt x="992138" y="171116"/>
                  </a:lnTo>
                  <a:lnTo>
                    <a:pt x="999312" y="168817"/>
                  </a:lnTo>
                  <a:lnTo>
                    <a:pt x="1110604" y="106777"/>
                  </a:lnTo>
                  <a:lnTo>
                    <a:pt x="1105230" y="106777"/>
                  </a:lnTo>
                  <a:lnTo>
                    <a:pt x="1034793" y="105408"/>
                  </a:lnTo>
                  <a:close/>
                </a:path>
                <a:path w="1143635" h="171450">
                  <a:moveTo>
                    <a:pt x="1067828" y="86988"/>
                  </a:moveTo>
                  <a:lnTo>
                    <a:pt x="1034793" y="105408"/>
                  </a:lnTo>
                  <a:lnTo>
                    <a:pt x="1105230" y="106777"/>
                  </a:lnTo>
                  <a:lnTo>
                    <a:pt x="1105285" y="103996"/>
                  </a:lnTo>
                  <a:lnTo>
                    <a:pt x="1095705" y="103996"/>
                  </a:lnTo>
                  <a:lnTo>
                    <a:pt x="1067828" y="86988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32"/>
                  </a:lnTo>
                  <a:lnTo>
                    <a:pt x="981575" y="3379"/>
                  </a:lnTo>
                  <a:lnTo>
                    <a:pt x="976452" y="8936"/>
                  </a:lnTo>
                  <a:lnTo>
                    <a:pt x="973872" y="16044"/>
                  </a:lnTo>
                  <a:lnTo>
                    <a:pt x="974197" y="23338"/>
                  </a:lnTo>
                  <a:lnTo>
                    <a:pt x="977238" y="29975"/>
                  </a:lnTo>
                  <a:lnTo>
                    <a:pt x="982802" y="35111"/>
                  </a:lnTo>
                  <a:lnTo>
                    <a:pt x="1035593" y="67320"/>
                  </a:lnTo>
                  <a:lnTo>
                    <a:pt x="1105992" y="68690"/>
                  </a:lnTo>
                  <a:lnTo>
                    <a:pt x="1105285" y="103996"/>
                  </a:lnTo>
                  <a:lnTo>
                    <a:pt x="1105230" y="106777"/>
                  </a:lnTo>
                  <a:lnTo>
                    <a:pt x="1110604" y="106777"/>
                  </a:lnTo>
                  <a:lnTo>
                    <a:pt x="1143457" y="88464"/>
                  </a:lnTo>
                  <a:lnTo>
                    <a:pt x="1002614" y="2586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36" y="47189"/>
                  </a:moveTo>
                  <a:lnTo>
                    <a:pt x="0" y="85289"/>
                  </a:lnTo>
                  <a:lnTo>
                    <a:pt x="1034793" y="105408"/>
                  </a:lnTo>
                  <a:lnTo>
                    <a:pt x="1067828" y="86988"/>
                  </a:lnTo>
                  <a:lnTo>
                    <a:pt x="1035593" y="67320"/>
                  </a:lnTo>
                  <a:lnTo>
                    <a:pt x="736" y="47189"/>
                  </a:lnTo>
                  <a:close/>
                </a:path>
                <a:path w="1143635" h="171450">
                  <a:moveTo>
                    <a:pt x="1096340" y="71090"/>
                  </a:moveTo>
                  <a:lnTo>
                    <a:pt x="1067828" y="86988"/>
                  </a:lnTo>
                  <a:lnTo>
                    <a:pt x="1095705" y="103996"/>
                  </a:lnTo>
                  <a:lnTo>
                    <a:pt x="1096340" y="71090"/>
                  </a:lnTo>
                  <a:close/>
                </a:path>
                <a:path w="1143635" h="171450">
                  <a:moveTo>
                    <a:pt x="1105944" y="71090"/>
                  </a:moveTo>
                  <a:lnTo>
                    <a:pt x="1096340" y="71090"/>
                  </a:lnTo>
                  <a:lnTo>
                    <a:pt x="1095705" y="103996"/>
                  </a:lnTo>
                  <a:lnTo>
                    <a:pt x="1105285" y="103996"/>
                  </a:lnTo>
                  <a:lnTo>
                    <a:pt x="1105944" y="71090"/>
                  </a:lnTo>
                  <a:close/>
                </a:path>
                <a:path w="1143635" h="171450">
                  <a:moveTo>
                    <a:pt x="1035593" y="67320"/>
                  </a:moveTo>
                  <a:lnTo>
                    <a:pt x="1067828" y="86988"/>
                  </a:lnTo>
                  <a:lnTo>
                    <a:pt x="1096340" y="71090"/>
                  </a:lnTo>
                  <a:lnTo>
                    <a:pt x="1105944" y="71090"/>
                  </a:lnTo>
                  <a:lnTo>
                    <a:pt x="1105992" y="68690"/>
                  </a:lnTo>
                  <a:lnTo>
                    <a:pt x="1035593" y="6732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133299" y="527202"/>
            <a:ext cx="5447665" cy="633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1780" marR="5080" indent="-259715">
              <a:lnSpc>
                <a:spcPct val="100000"/>
              </a:lnSpc>
              <a:spcBef>
                <a:spcPts val="95"/>
              </a:spcBef>
            </a:pPr>
            <a:r>
              <a:rPr sz="1800" b="1" dirty="0">
                <a:latin typeface="Arial"/>
                <a:cs typeface="Arial"/>
              </a:rPr>
              <a:t>XOR</a:t>
            </a:r>
            <a:r>
              <a:rPr sz="1800" b="1" spc="-5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gate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produces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output 1</a:t>
            </a:r>
            <a:r>
              <a:rPr sz="2000" b="1" u="sng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for</a:t>
            </a:r>
            <a:r>
              <a:rPr sz="2000" b="1" spc="-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only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those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input </a:t>
            </a:r>
            <a:r>
              <a:rPr sz="1800" b="1" dirty="0">
                <a:latin typeface="Arial"/>
                <a:cs typeface="Arial"/>
              </a:rPr>
              <a:t>combinations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that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have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ODD</a:t>
            </a:r>
            <a:r>
              <a:rPr sz="2000" b="1" u="sng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number</a:t>
            </a:r>
            <a:r>
              <a:rPr sz="2000" b="1" u="sng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of</a:t>
            </a:r>
            <a:r>
              <a:rPr sz="2000" b="1" u="sng" spc="-4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sng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1’s</a:t>
            </a:r>
            <a:endParaRPr sz="20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78815" y="3618633"/>
            <a:ext cx="1830070" cy="1370330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1800" dirty="0">
                <a:latin typeface="Arial MT"/>
                <a:cs typeface="Arial MT"/>
              </a:rPr>
              <a:t>3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input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XOR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spc="-20" dirty="0">
                <a:latin typeface="Arial MT"/>
                <a:cs typeface="Arial MT"/>
              </a:rPr>
              <a:t>Gate</a:t>
            </a:r>
            <a:endParaRPr sz="1800">
              <a:latin typeface="Arial MT"/>
              <a:cs typeface="Arial MT"/>
            </a:endParaRPr>
          </a:p>
          <a:p>
            <a:pPr marL="12700" marR="1630680" algn="just">
              <a:lnSpc>
                <a:spcPct val="100000"/>
              </a:lnSpc>
              <a:spcBef>
                <a:spcPts val="969"/>
              </a:spcBef>
            </a:pPr>
            <a:r>
              <a:rPr sz="1800" b="1" spc="-50" dirty="0">
                <a:latin typeface="Arial"/>
                <a:cs typeface="Arial"/>
              </a:rPr>
              <a:t>P Q R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78815" y="5341454"/>
            <a:ext cx="1830070" cy="13277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dirty="0">
                <a:latin typeface="Arial MT"/>
                <a:cs typeface="Arial MT"/>
              </a:rPr>
              <a:t>4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input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XOR</a:t>
            </a:r>
            <a:r>
              <a:rPr sz="1800" spc="-20" dirty="0">
                <a:latin typeface="Arial MT"/>
                <a:cs typeface="Arial MT"/>
              </a:rPr>
              <a:t> Gate</a:t>
            </a:r>
            <a:endParaRPr sz="1800">
              <a:latin typeface="Arial MT"/>
              <a:cs typeface="Arial MT"/>
            </a:endParaRPr>
          </a:p>
          <a:p>
            <a:pPr marL="12700" marR="1680210" algn="just">
              <a:lnSpc>
                <a:spcPct val="100000"/>
              </a:lnSpc>
              <a:spcBef>
                <a:spcPts val="1365"/>
              </a:spcBef>
            </a:pPr>
            <a:r>
              <a:rPr sz="1400" b="1" spc="-50" dirty="0">
                <a:latin typeface="Arial"/>
                <a:cs typeface="Arial"/>
              </a:rPr>
              <a:t>A B C D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214287" y="1184198"/>
            <a:ext cx="4279900" cy="2445385"/>
            <a:chOff x="214287" y="1184198"/>
            <a:chExt cx="4279900" cy="2445385"/>
          </a:xfrm>
        </p:grpSpPr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0694" y="1505469"/>
              <a:ext cx="1200798" cy="23433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713981" y="1513800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20" y="105470"/>
                  </a:moveTo>
                  <a:lnTo>
                    <a:pt x="980833" y="135548"/>
                  </a:lnTo>
                  <a:lnTo>
                    <a:pt x="975057" y="140454"/>
                  </a:lnTo>
                  <a:lnTo>
                    <a:pt x="971769" y="146978"/>
                  </a:lnTo>
                  <a:lnTo>
                    <a:pt x="971171" y="154265"/>
                  </a:lnTo>
                  <a:lnTo>
                    <a:pt x="973467" y="161456"/>
                  </a:lnTo>
                  <a:lnTo>
                    <a:pt x="978373" y="167179"/>
                  </a:lnTo>
                  <a:lnTo>
                    <a:pt x="984897" y="170473"/>
                  </a:lnTo>
                  <a:lnTo>
                    <a:pt x="992184" y="171100"/>
                  </a:lnTo>
                  <a:lnTo>
                    <a:pt x="999375" y="168822"/>
                  </a:lnTo>
                  <a:lnTo>
                    <a:pt x="1110501" y="106846"/>
                  </a:lnTo>
                  <a:lnTo>
                    <a:pt x="1105293" y="106846"/>
                  </a:lnTo>
                  <a:lnTo>
                    <a:pt x="1034820" y="105470"/>
                  </a:lnTo>
                  <a:close/>
                </a:path>
                <a:path w="1143635" h="171450">
                  <a:moveTo>
                    <a:pt x="1067892" y="87044"/>
                  </a:moveTo>
                  <a:lnTo>
                    <a:pt x="1034820" y="105470"/>
                  </a:lnTo>
                  <a:lnTo>
                    <a:pt x="1105293" y="106846"/>
                  </a:lnTo>
                  <a:lnTo>
                    <a:pt x="1105349" y="104052"/>
                  </a:lnTo>
                  <a:lnTo>
                    <a:pt x="1095768" y="104052"/>
                  </a:lnTo>
                  <a:lnTo>
                    <a:pt x="1067892" y="87044"/>
                  </a:lnTo>
                  <a:close/>
                </a:path>
                <a:path w="1143635" h="171450">
                  <a:moveTo>
                    <a:pt x="995480" y="0"/>
                  </a:moveTo>
                  <a:lnTo>
                    <a:pt x="988183" y="325"/>
                  </a:lnTo>
                  <a:lnTo>
                    <a:pt x="981530" y="3365"/>
                  </a:lnTo>
                  <a:lnTo>
                    <a:pt x="976388" y="8929"/>
                  </a:lnTo>
                  <a:lnTo>
                    <a:pt x="973809" y="16053"/>
                  </a:lnTo>
                  <a:lnTo>
                    <a:pt x="974134" y="23344"/>
                  </a:lnTo>
                  <a:lnTo>
                    <a:pt x="977174" y="29968"/>
                  </a:lnTo>
                  <a:lnTo>
                    <a:pt x="982738" y="35091"/>
                  </a:lnTo>
                  <a:lnTo>
                    <a:pt x="1035646" y="67371"/>
                  </a:lnTo>
                  <a:lnTo>
                    <a:pt x="1106055" y="68746"/>
                  </a:lnTo>
                  <a:lnTo>
                    <a:pt x="1105349" y="104052"/>
                  </a:lnTo>
                  <a:lnTo>
                    <a:pt x="1105293" y="106846"/>
                  </a:lnTo>
                  <a:lnTo>
                    <a:pt x="1110501" y="106846"/>
                  </a:lnTo>
                  <a:lnTo>
                    <a:pt x="1143520" y="88431"/>
                  </a:lnTo>
                  <a:lnTo>
                    <a:pt x="1002550" y="2579"/>
                  </a:lnTo>
                  <a:lnTo>
                    <a:pt x="995480" y="0"/>
                  </a:lnTo>
                  <a:close/>
                </a:path>
                <a:path w="1143635" h="171450">
                  <a:moveTo>
                    <a:pt x="749" y="47156"/>
                  </a:moveTo>
                  <a:lnTo>
                    <a:pt x="0" y="85256"/>
                  </a:lnTo>
                  <a:lnTo>
                    <a:pt x="1034820" y="105470"/>
                  </a:lnTo>
                  <a:lnTo>
                    <a:pt x="1067892" y="87044"/>
                  </a:lnTo>
                  <a:lnTo>
                    <a:pt x="1035646" y="67371"/>
                  </a:lnTo>
                  <a:lnTo>
                    <a:pt x="749" y="47156"/>
                  </a:lnTo>
                  <a:close/>
                </a:path>
                <a:path w="1143635" h="171450">
                  <a:moveTo>
                    <a:pt x="1096403" y="71159"/>
                  </a:moveTo>
                  <a:lnTo>
                    <a:pt x="1067892" y="87044"/>
                  </a:lnTo>
                  <a:lnTo>
                    <a:pt x="1095768" y="104052"/>
                  </a:lnTo>
                  <a:lnTo>
                    <a:pt x="1096403" y="71159"/>
                  </a:lnTo>
                  <a:close/>
                </a:path>
                <a:path w="1143635" h="171450">
                  <a:moveTo>
                    <a:pt x="1106007" y="71159"/>
                  </a:moveTo>
                  <a:lnTo>
                    <a:pt x="1096403" y="71159"/>
                  </a:lnTo>
                  <a:lnTo>
                    <a:pt x="1095768" y="104052"/>
                  </a:lnTo>
                  <a:lnTo>
                    <a:pt x="1105349" y="104052"/>
                  </a:lnTo>
                  <a:lnTo>
                    <a:pt x="1106007" y="71159"/>
                  </a:lnTo>
                  <a:close/>
                </a:path>
                <a:path w="1143635" h="171450">
                  <a:moveTo>
                    <a:pt x="1035646" y="67371"/>
                  </a:moveTo>
                  <a:lnTo>
                    <a:pt x="1067892" y="87044"/>
                  </a:lnTo>
                  <a:lnTo>
                    <a:pt x="1096403" y="71159"/>
                  </a:lnTo>
                  <a:lnTo>
                    <a:pt x="1106007" y="71159"/>
                  </a:lnTo>
                  <a:lnTo>
                    <a:pt x="1106055" y="68746"/>
                  </a:lnTo>
                  <a:lnTo>
                    <a:pt x="1035646" y="67371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0694" y="1866133"/>
              <a:ext cx="1200798" cy="228074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713981" y="1870997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06" y="105404"/>
                  </a:moveTo>
                  <a:lnTo>
                    <a:pt x="980833" y="135475"/>
                  </a:lnTo>
                  <a:lnTo>
                    <a:pt x="975039" y="140434"/>
                  </a:lnTo>
                  <a:lnTo>
                    <a:pt x="971721" y="146952"/>
                  </a:lnTo>
                  <a:lnTo>
                    <a:pt x="971118" y="154209"/>
                  </a:lnTo>
                  <a:lnTo>
                    <a:pt x="973467" y="161383"/>
                  </a:lnTo>
                  <a:lnTo>
                    <a:pt x="978355" y="167177"/>
                  </a:lnTo>
                  <a:lnTo>
                    <a:pt x="984850" y="170495"/>
                  </a:lnTo>
                  <a:lnTo>
                    <a:pt x="992130" y="171098"/>
                  </a:lnTo>
                  <a:lnTo>
                    <a:pt x="999375" y="168749"/>
                  </a:lnTo>
                  <a:lnTo>
                    <a:pt x="1110579" y="106773"/>
                  </a:lnTo>
                  <a:lnTo>
                    <a:pt x="1105293" y="106773"/>
                  </a:lnTo>
                  <a:lnTo>
                    <a:pt x="1034806" y="105404"/>
                  </a:lnTo>
                  <a:close/>
                </a:path>
                <a:path w="1143635" h="171450">
                  <a:moveTo>
                    <a:pt x="1067865" y="86986"/>
                  </a:moveTo>
                  <a:lnTo>
                    <a:pt x="1034806" y="105404"/>
                  </a:lnTo>
                  <a:lnTo>
                    <a:pt x="1105293" y="106773"/>
                  </a:lnTo>
                  <a:lnTo>
                    <a:pt x="1105349" y="103979"/>
                  </a:lnTo>
                  <a:lnTo>
                    <a:pt x="1095768" y="103979"/>
                  </a:lnTo>
                  <a:lnTo>
                    <a:pt x="1067865" y="86986"/>
                  </a:lnTo>
                  <a:close/>
                </a:path>
                <a:path w="1143635" h="171450">
                  <a:moveTo>
                    <a:pt x="995480" y="0"/>
                  </a:moveTo>
                  <a:lnTo>
                    <a:pt x="988183" y="331"/>
                  </a:lnTo>
                  <a:lnTo>
                    <a:pt x="981530" y="3401"/>
                  </a:lnTo>
                  <a:lnTo>
                    <a:pt x="976388" y="8983"/>
                  </a:lnTo>
                  <a:lnTo>
                    <a:pt x="973809" y="16053"/>
                  </a:lnTo>
                  <a:lnTo>
                    <a:pt x="974134" y="23350"/>
                  </a:lnTo>
                  <a:lnTo>
                    <a:pt x="977174" y="30003"/>
                  </a:lnTo>
                  <a:lnTo>
                    <a:pt x="982738" y="35145"/>
                  </a:lnTo>
                  <a:lnTo>
                    <a:pt x="1035545" y="67304"/>
                  </a:lnTo>
                  <a:lnTo>
                    <a:pt x="1106055" y="68673"/>
                  </a:lnTo>
                  <a:lnTo>
                    <a:pt x="1105349" y="103979"/>
                  </a:lnTo>
                  <a:lnTo>
                    <a:pt x="1105293" y="106773"/>
                  </a:lnTo>
                  <a:lnTo>
                    <a:pt x="1110579" y="106773"/>
                  </a:lnTo>
                  <a:lnTo>
                    <a:pt x="1143393" y="88485"/>
                  </a:lnTo>
                  <a:lnTo>
                    <a:pt x="1002550" y="2633"/>
                  </a:lnTo>
                  <a:lnTo>
                    <a:pt x="995480" y="0"/>
                  </a:lnTo>
                  <a:close/>
                </a:path>
                <a:path w="1143635" h="171450">
                  <a:moveTo>
                    <a:pt x="736" y="47210"/>
                  </a:moveTo>
                  <a:lnTo>
                    <a:pt x="0" y="85310"/>
                  </a:lnTo>
                  <a:lnTo>
                    <a:pt x="1034806" y="105404"/>
                  </a:lnTo>
                  <a:lnTo>
                    <a:pt x="1067865" y="86986"/>
                  </a:lnTo>
                  <a:lnTo>
                    <a:pt x="1035545" y="67304"/>
                  </a:lnTo>
                  <a:lnTo>
                    <a:pt x="736" y="47210"/>
                  </a:lnTo>
                  <a:close/>
                </a:path>
                <a:path w="1143635" h="171450">
                  <a:moveTo>
                    <a:pt x="1096403" y="71086"/>
                  </a:moveTo>
                  <a:lnTo>
                    <a:pt x="1067865" y="86986"/>
                  </a:lnTo>
                  <a:lnTo>
                    <a:pt x="1095768" y="103979"/>
                  </a:lnTo>
                  <a:lnTo>
                    <a:pt x="1096403" y="71086"/>
                  </a:lnTo>
                  <a:close/>
                </a:path>
                <a:path w="1143635" h="171450">
                  <a:moveTo>
                    <a:pt x="1106007" y="71086"/>
                  </a:moveTo>
                  <a:lnTo>
                    <a:pt x="1096403" y="71086"/>
                  </a:lnTo>
                  <a:lnTo>
                    <a:pt x="1095768" y="103979"/>
                  </a:lnTo>
                  <a:lnTo>
                    <a:pt x="1105349" y="103979"/>
                  </a:lnTo>
                  <a:lnTo>
                    <a:pt x="1106007" y="71086"/>
                  </a:lnTo>
                  <a:close/>
                </a:path>
                <a:path w="1143635" h="171450">
                  <a:moveTo>
                    <a:pt x="1035545" y="67304"/>
                  </a:moveTo>
                  <a:lnTo>
                    <a:pt x="1067865" y="86986"/>
                  </a:lnTo>
                  <a:lnTo>
                    <a:pt x="1096403" y="71086"/>
                  </a:lnTo>
                  <a:lnTo>
                    <a:pt x="1106007" y="71086"/>
                  </a:lnTo>
                  <a:lnTo>
                    <a:pt x="1106055" y="68673"/>
                  </a:lnTo>
                  <a:lnTo>
                    <a:pt x="1035545" y="67304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680333" y="1759590"/>
              <a:ext cx="543956" cy="228074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713736" y="1765069"/>
              <a:ext cx="487045" cy="171450"/>
            </a:xfrm>
            <a:custGeom>
              <a:avLst/>
              <a:gdLst/>
              <a:ahLst/>
              <a:cxnLst/>
              <a:rect l="l" t="t" r="r" b="b"/>
              <a:pathLst>
                <a:path w="487044" h="171450">
                  <a:moveTo>
                    <a:pt x="377767" y="106364"/>
                  </a:moveTo>
                  <a:lnTo>
                    <a:pt x="322961" y="135104"/>
                  </a:lnTo>
                  <a:lnTo>
                    <a:pt x="317047" y="139844"/>
                  </a:lnTo>
                  <a:lnTo>
                    <a:pt x="313563" y="146264"/>
                  </a:lnTo>
                  <a:lnTo>
                    <a:pt x="312745" y="153517"/>
                  </a:lnTo>
                  <a:lnTo>
                    <a:pt x="314832" y="160758"/>
                  </a:lnTo>
                  <a:lnTo>
                    <a:pt x="319647" y="166671"/>
                  </a:lnTo>
                  <a:lnTo>
                    <a:pt x="326104" y="170156"/>
                  </a:lnTo>
                  <a:lnTo>
                    <a:pt x="333371" y="170973"/>
                  </a:lnTo>
                  <a:lnTo>
                    <a:pt x="340613" y="168886"/>
                  </a:lnTo>
                  <a:lnTo>
                    <a:pt x="453822" y="109577"/>
                  </a:lnTo>
                  <a:lnTo>
                    <a:pt x="448182" y="109577"/>
                  </a:lnTo>
                  <a:lnTo>
                    <a:pt x="377767" y="106364"/>
                  </a:lnTo>
                  <a:close/>
                </a:path>
                <a:path w="487044" h="171450">
                  <a:moveTo>
                    <a:pt x="411229" y="88818"/>
                  </a:moveTo>
                  <a:lnTo>
                    <a:pt x="377767" y="106364"/>
                  </a:lnTo>
                  <a:lnTo>
                    <a:pt x="448182" y="109577"/>
                  </a:lnTo>
                  <a:lnTo>
                    <a:pt x="448315" y="106529"/>
                  </a:lnTo>
                  <a:lnTo>
                    <a:pt x="438657" y="106529"/>
                  </a:lnTo>
                  <a:lnTo>
                    <a:pt x="411229" y="88818"/>
                  </a:lnTo>
                  <a:close/>
                </a:path>
                <a:path w="487044" h="171450">
                  <a:moveTo>
                    <a:pt x="341159" y="0"/>
                  </a:moveTo>
                  <a:lnTo>
                    <a:pt x="333835" y="134"/>
                  </a:lnTo>
                  <a:lnTo>
                    <a:pt x="327106" y="2984"/>
                  </a:lnTo>
                  <a:lnTo>
                    <a:pt x="321818" y="8358"/>
                  </a:lnTo>
                  <a:lnTo>
                    <a:pt x="319049" y="15432"/>
                  </a:lnTo>
                  <a:lnTo>
                    <a:pt x="319198" y="22756"/>
                  </a:lnTo>
                  <a:lnTo>
                    <a:pt x="322085" y="29485"/>
                  </a:lnTo>
                  <a:lnTo>
                    <a:pt x="327532" y="34774"/>
                  </a:lnTo>
                  <a:lnTo>
                    <a:pt x="379395" y="68262"/>
                  </a:lnTo>
                  <a:lnTo>
                    <a:pt x="449833" y="71477"/>
                  </a:lnTo>
                  <a:lnTo>
                    <a:pt x="448182" y="109577"/>
                  </a:lnTo>
                  <a:lnTo>
                    <a:pt x="453822" y="109577"/>
                  </a:lnTo>
                  <a:lnTo>
                    <a:pt x="486790" y="92305"/>
                  </a:lnTo>
                  <a:lnTo>
                    <a:pt x="348233" y="2770"/>
                  </a:lnTo>
                  <a:lnTo>
                    <a:pt x="341159" y="0"/>
                  </a:lnTo>
                  <a:close/>
                </a:path>
                <a:path w="487044" h="171450">
                  <a:moveTo>
                    <a:pt x="440181" y="73636"/>
                  </a:moveTo>
                  <a:lnTo>
                    <a:pt x="411229" y="88818"/>
                  </a:lnTo>
                  <a:lnTo>
                    <a:pt x="438657" y="106529"/>
                  </a:lnTo>
                  <a:lnTo>
                    <a:pt x="440181" y="73636"/>
                  </a:lnTo>
                  <a:close/>
                </a:path>
                <a:path w="487044" h="171450">
                  <a:moveTo>
                    <a:pt x="449740" y="73636"/>
                  </a:moveTo>
                  <a:lnTo>
                    <a:pt x="440181" y="73636"/>
                  </a:lnTo>
                  <a:lnTo>
                    <a:pt x="438665" y="106364"/>
                  </a:lnTo>
                  <a:lnTo>
                    <a:pt x="438657" y="106529"/>
                  </a:lnTo>
                  <a:lnTo>
                    <a:pt x="448315" y="106529"/>
                  </a:lnTo>
                  <a:lnTo>
                    <a:pt x="449740" y="73636"/>
                  </a:lnTo>
                  <a:close/>
                </a:path>
                <a:path w="487044" h="171450">
                  <a:moveTo>
                    <a:pt x="1777" y="51030"/>
                  </a:moveTo>
                  <a:lnTo>
                    <a:pt x="14" y="88818"/>
                  </a:lnTo>
                  <a:lnTo>
                    <a:pt x="0" y="89130"/>
                  </a:lnTo>
                  <a:lnTo>
                    <a:pt x="377767" y="106364"/>
                  </a:lnTo>
                  <a:lnTo>
                    <a:pt x="411229" y="88818"/>
                  </a:lnTo>
                  <a:lnTo>
                    <a:pt x="379395" y="68262"/>
                  </a:lnTo>
                  <a:lnTo>
                    <a:pt x="1777" y="51030"/>
                  </a:lnTo>
                  <a:close/>
                </a:path>
                <a:path w="487044" h="171450">
                  <a:moveTo>
                    <a:pt x="379395" y="68262"/>
                  </a:moveTo>
                  <a:lnTo>
                    <a:pt x="411229" y="88818"/>
                  </a:lnTo>
                  <a:lnTo>
                    <a:pt x="440181" y="73636"/>
                  </a:lnTo>
                  <a:lnTo>
                    <a:pt x="449740" y="73636"/>
                  </a:lnTo>
                  <a:lnTo>
                    <a:pt x="449833" y="71477"/>
                  </a:lnTo>
                  <a:lnTo>
                    <a:pt x="379395" y="68262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89354" y="1785340"/>
              <a:ext cx="1145247" cy="64607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740154" y="1814068"/>
              <a:ext cx="1025525" cy="524510"/>
            </a:xfrm>
            <a:custGeom>
              <a:avLst/>
              <a:gdLst/>
              <a:ahLst/>
              <a:cxnLst/>
              <a:rect l="l" t="t" r="r" b="b"/>
              <a:pathLst>
                <a:path w="1025525" h="524510">
                  <a:moveTo>
                    <a:pt x="1025525" y="0"/>
                  </a:moveTo>
                  <a:lnTo>
                    <a:pt x="1007804" y="44880"/>
                  </a:lnTo>
                  <a:lnTo>
                    <a:pt x="987649" y="88079"/>
                  </a:lnTo>
                  <a:lnTo>
                    <a:pt x="965165" y="129545"/>
                  </a:lnTo>
                  <a:lnTo>
                    <a:pt x="940455" y="169231"/>
                  </a:lnTo>
                  <a:lnTo>
                    <a:pt x="913627" y="207088"/>
                  </a:lnTo>
                  <a:lnTo>
                    <a:pt x="884784" y="243066"/>
                  </a:lnTo>
                  <a:lnTo>
                    <a:pt x="854032" y="277116"/>
                  </a:lnTo>
                  <a:lnTo>
                    <a:pt x="821476" y="309191"/>
                  </a:lnTo>
                  <a:lnTo>
                    <a:pt x="787221" y="339240"/>
                  </a:lnTo>
                  <a:lnTo>
                    <a:pt x="751372" y="367215"/>
                  </a:lnTo>
                  <a:lnTo>
                    <a:pt x="714035" y="393067"/>
                  </a:lnTo>
                  <a:lnTo>
                    <a:pt x="675315" y="416747"/>
                  </a:lnTo>
                  <a:lnTo>
                    <a:pt x="635316" y="438206"/>
                  </a:lnTo>
                  <a:lnTo>
                    <a:pt x="594144" y="457395"/>
                  </a:lnTo>
                  <a:lnTo>
                    <a:pt x="551904" y="474265"/>
                  </a:lnTo>
                  <a:lnTo>
                    <a:pt x="508702" y="488768"/>
                  </a:lnTo>
                  <a:lnTo>
                    <a:pt x="464641" y="500853"/>
                  </a:lnTo>
                  <a:lnTo>
                    <a:pt x="419829" y="510474"/>
                  </a:lnTo>
                  <a:lnTo>
                    <a:pt x="374368" y="517579"/>
                  </a:lnTo>
                  <a:lnTo>
                    <a:pt x="328366" y="522121"/>
                  </a:lnTo>
                  <a:lnTo>
                    <a:pt x="281927" y="524051"/>
                  </a:lnTo>
                  <a:lnTo>
                    <a:pt x="235155" y="523319"/>
                  </a:lnTo>
                  <a:lnTo>
                    <a:pt x="188157" y="519877"/>
                  </a:lnTo>
                  <a:lnTo>
                    <a:pt x="141037" y="513676"/>
                  </a:lnTo>
                  <a:lnTo>
                    <a:pt x="93901" y="504667"/>
                  </a:lnTo>
                  <a:lnTo>
                    <a:pt x="46853" y="492800"/>
                  </a:lnTo>
                  <a:lnTo>
                    <a:pt x="0" y="478028"/>
                  </a:lnTo>
                </a:path>
              </a:pathLst>
            </a:custGeom>
            <a:ln w="5715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04010" y="1196174"/>
              <a:ext cx="1212710" cy="691045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654936" y="1244239"/>
              <a:ext cx="1092200" cy="570230"/>
            </a:xfrm>
            <a:custGeom>
              <a:avLst/>
              <a:gdLst/>
              <a:ahLst/>
              <a:cxnLst/>
              <a:rect l="l" t="t" r="r" b="b"/>
              <a:pathLst>
                <a:path w="1092200" h="570230">
                  <a:moveTo>
                    <a:pt x="0" y="47858"/>
                  </a:moveTo>
                  <a:lnTo>
                    <a:pt x="48331" y="33163"/>
                  </a:lnTo>
                  <a:lnTo>
                    <a:pt x="96812" y="21216"/>
                  </a:lnTo>
                  <a:lnTo>
                    <a:pt x="145340" y="11970"/>
                  </a:lnTo>
                  <a:lnTo>
                    <a:pt x="193814" y="5383"/>
                  </a:lnTo>
                  <a:lnTo>
                    <a:pt x="242134" y="1407"/>
                  </a:lnTo>
                  <a:lnTo>
                    <a:pt x="290198" y="0"/>
                  </a:lnTo>
                  <a:lnTo>
                    <a:pt x="337905" y="1114"/>
                  </a:lnTo>
                  <a:lnTo>
                    <a:pt x="385154" y="4706"/>
                  </a:lnTo>
                  <a:lnTo>
                    <a:pt x="431844" y="10731"/>
                  </a:lnTo>
                  <a:lnTo>
                    <a:pt x="477873" y="19143"/>
                  </a:lnTo>
                  <a:lnTo>
                    <a:pt x="523142" y="29897"/>
                  </a:lnTo>
                  <a:lnTo>
                    <a:pt x="567547" y="42949"/>
                  </a:lnTo>
                  <a:lnTo>
                    <a:pt x="610989" y="58254"/>
                  </a:lnTo>
                  <a:lnTo>
                    <a:pt x="653367" y="75766"/>
                  </a:lnTo>
                  <a:lnTo>
                    <a:pt x="694578" y="95441"/>
                  </a:lnTo>
                  <a:lnTo>
                    <a:pt x="734523" y="117233"/>
                  </a:lnTo>
                  <a:lnTo>
                    <a:pt x="773100" y="141098"/>
                  </a:lnTo>
                  <a:lnTo>
                    <a:pt x="810207" y="166991"/>
                  </a:lnTo>
                  <a:lnTo>
                    <a:pt x="845744" y="194866"/>
                  </a:lnTo>
                  <a:lnTo>
                    <a:pt x="879610" y="224679"/>
                  </a:lnTo>
                  <a:lnTo>
                    <a:pt x="911703" y="256384"/>
                  </a:lnTo>
                  <a:lnTo>
                    <a:pt x="941922" y="289937"/>
                  </a:lnTo>
                  <a:lnTo>
                    <a:pt x="970167" y="325293"/>
                  </a:lnTo>
                  <a:lnTo>
                    <a:pt x="996336" y="362406"/>
                  </a:lnTo>
                  <a:lnTo>
                    <a:pt x="1020327" y="401232"/>
                  </a:lnTo>
                  <a:lnTo>
                    <a:pt x="1042041" y="441726"/>
                  </a:lnTo>
                  <a:lnTo>
                    <a:pt x="1061375" y="483843"/>
                  </a:lnTo>
                  <a:lnTo>
                    <a:pt x="1078230" y="527537"/>
                  </a:lnTo>
                  <a:lnTo>
                    <a:pt x="1088570" y="559470"/>
                  </a:lnTo>
                  <a:lnTo>
                    <a:pt x="1091692" y="570209"/>
                  </a:lnTo>
                </a:path>
              </a:pathLst>
            </a:custGeom>
            <a:ln w="5715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93468" y="1211148"/>
              <a:ext cx="340271" cy="1170736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657349" y="1247902"/>
              <a:ext cx="207010" cy="1051560"/>
            </a:xfrm>
            <a:custGeom>
              <a:avLst/>
              <a:gdLst/>
              <a:ahLst/>
              <a:cxnLst/>
              <a:rect l="l" t="t" r="r" b="b"/>
              <a:pathLst>
                <a:path w="207010" h="1051560">
                  <a:moveTo>
                    <a:pt x="0" y="0"/>
                  </a:moveTo>
                  <a:lnTo>
                    <a:pt x="30701" y="39614"/>
                  </a:lnTo>
                  <a:lnTo>
                    <a:pt x="58952" y="80436"/>
                  </a:lnTo>
                  <a:lnTo>
                    <a:pt x="84747" y="122349"/>
                  </a:lnTo>
                  <a:lnTo>
                    <a:pt x="108081" y="165239"/>
                  </a:lnTo>
                  <a:lnTo>
                    <a:pt x="128947" y="208991"/>
                  </a:lnTo>
                  <a:lnTo>
                    <a:pt x="147341" y="253490"/>
                  </a:lnTo>
                  <a:lnTo>
                    <a:pt x="163257" y="298620"/>
                  </a:lnTo>
                  <a:lnTo>
                    <a:pt x="176689" y="344268"/>
                  </a:lnTo>
                  <a:lnTo>
                    <a:pt x="187632" y="390318"/>
                  </a:lnTo>
                  <a:lnTo>
                    <a:pt x="196080" y="436656"/>
                  </a:lnTo>
                  <a:lnTo>
                    <a:pt x="202028" y="483165"/>
                  </a:lnTo>
                  <a:lnTo>
                    <a:pt x="205470" y="529732"/>
                  </a:lnTo>
                  <a:lnTo>
                    <a:pt x="206400" y="576242"/>
                  </a:lnTo>
                  <a:lnTo>
                    <a:pt x="204813" y="622579"/>
                  </a:lnTo>
                  <a:lnTo>
                    <a:pt x="200703" y="668628"/>
                  </a:lnTo>
                  <a:lnTo>
                    <a:pt x="194065" y="714276"/>
                  </a:lnTo>
                  <a:lnTo>
                    <a:pt x="184893" y="759406"/>
                  </a:lnTo>
                  <a:lnTo>
                    <a:pt x="173182" y="803904"/>
                  </a:lnTo>
                  <a:lnTo>
                    <a:pt x="158926" y="847654"/>
                  </a:lnTo>
                  <a:lnTo>
                    <a:pt x="142119" y="890543"/>
                  </a:lnTo>
                  <a:lnTo>
                    <a:pt x="122756" y="932455"/>
                  </a:lnTo>
                  <a:lnTo>
                    <a:pt x="100832" y="973274"/>
                  </a:lnTo>
                  <a:lnTo>
                    <a:pt x="76340" y="1012887"/>
                  </a:lnTo>
                  <a:lnTo>
                    <a:pt x="49275" y="1051178"/>
                  </a:lnTo>
                </a:path>
              </a:pathLst>
            </a:custGeom>
            <a:ln w="5715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79093" y="1184198"/>
              <a:ext cx="340271" cy="1169238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442974" y="1220597"/>
              <a:ext cx="207010" cy="1051560"/>
            </a:xfrm>
            <a:custGeom>
              <a:avLst/>
              <a:gdLst/>
              <a:ahLst/>
              <a:cxnLst/>
              <a:rect l="l" t="t" r="r" b="b"/>
              <a:pathLst>
                <a:path w="207010" h="1051560">
                  <a:moveTo>
                    <a:pt x="0" y="0"/>
                  </a:moveTo>
                  <a:lnTo>
                    <a:pt x="30715" y="39600"/>
                  </a:lnTo>
                  <a:lnTo>
                    <a:pt x="58979" y="80409"/>
                  </a:lnTo>
                  <a:lnTo>
                    <a:pt x="84783" y="122312"/>
                  </a:lnTo>
                  <a:lnTo>
                    <a:pt x="108125" y="165194"/>
                  </a:lnTo>
                  <a:lnTo>
                    <a:pt x="128997" y="208940"/>
                  </a:lnTo>
                  <a:lnTo>
                    <a:pt x="147395" y="253434"/>
                  </a:lnTo>
                  <a:lnTo>
                    <a:pt x="163313" y="298561"/>
                  </a:lnTo>
                  <a:lnTo>
                    <a:pt x="176746" y="344207"/>
                  </a:lnTo>
                  <a:lnTo>
                    <a:pt x="187688" y="390256"/>
                  </a:lnTo>
                  <a:lnTo>
                    <a:pt x="196134" y="436593"/>
                  </a:lnTo>
                  <a:lnTo>
                    <a:pt x="202079" y="483102"/>
                  </a:lnTo>
                  <a:lnTo>
                    <a:pt x="205517" y="529669"/>
                  </a:lnTo>
                  <a:lnTo>
                    <a:pt x="206443" y="576178"/>
                  </a:lnTo>
                  <a:lnTo>
                    <a:pt x="204851" y="622515"/>
                  </a:lnTo>
                  <a:lnTo>
                    <a:pt x="200736" y="668564"/>
                  </a:lnTo>
                  <a:lnTo>
                    <a:pt x="194093" y="714210"/>
                  </a:lnTo>
                  <a:lnTo>
                    <a:pt x="184916" y="759338"/>
                  </a:lnTo>
                  <a:lnTo>
                    <a:pt x="173200" y="803832"/>
                  </a:lnTo>
                  <a:lnTo>
                    <a:pt x="158939" y="847578"/>
                  </a:lnTo>
                  <a:lnTo>
                    <a:pt x="142128" y="890461"/>
                  </a:lnTo>
                  <a:lnTo>
                    <a:pt x="122761" y="932364"/>
                  </a:lnTo>
                  <a:lnTo>
                    <a:pt x="100834" y="973174"/>
                  </a:lnTo>
                  <a:lnTo>
                    <a:pt x="76341" y="1012775"/>
                  </a:lnTo>
                  <a:lnTo>
                    <a:pt x="49275" y="1051052"/>
                  </a:lnTo>
                </a:path>
              </a:pathLst>
            </a:custGeom>
            <a:ln w="5715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14287" y="2428824"/>
              <a:ext cx="4279900" cy="1200785"/>
            </a:xfrm>
            <a:custGeom>
              <a:avLst/>
              <a:gdLst/>
              <a:ahLst/>
              <a:cxnLst/>
              <a:rect l="l" t="t" r="r" b="b"/>
              <a:pathLst>
                <a:path w="4279900" h="1200785">
                  <a:moveTo>
                    <a:pt x="4279773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4279773" y="1200327"/>
                  </a:lnTo>
                  <a:lnTo>
                    <a:pt x="4279773" y="0"/>
                  </a:lnTo>
                  <a:close/>
                </a:path>
              </a:pathLst>
            </a:custGeom>
            <a:solidFill>
              <a:srgbClr val="CC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42" name="object 42"/>
          <p:cNvGraphicFramePr>
            <a:graphicFrameLocks noGrp="1"/>
          </p:cNvGraphicFramePr>
          <p:nvPr/>
        </p:nvGraphicFramePr>
        <p:xfrm>
          <a:off x="5637276" y="468502"/>
          <a:ext cx="3214369" cy="2453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85875"/>
                <a:gridCol w="571500"/>
                <a:gridCol w="499744"/>
                <a:gridCol w="857250"/>
              </a:tblGrid>
              <a:tr h="640080">
                <a:tc>
                  <a:txBody>
                    <a:bodyPr/>
                    <a:lstStyle/>
                    <a:p>
                      <a:pPr marL="92075" marR="234315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No.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1’s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Even/Odd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2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2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2000" b="1" spc="4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2000" b="1" spc="434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152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44958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Even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Odd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Odd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44958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Even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36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571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sp>
        <p:nvSpPr>
          <p:cNvPr id="43" name="object 43"/>
          <p:cNvSpPr txBox="1"/>
          <p:nvPr/>
        </p:nvSpPr>
        <p:spPr>
          <a:xfrm>
            <a:off x="364451" y="1293768"/>
            <a:ext cx="179070" cy="787400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1800" b="1" spc="-50" dirty="0">
                <a:solidFill>
                  <a:srgbClr val="006FC0"/>
                </a:solidFill>
                <a:latin typeface="Arial"/>
                <a:cs typeface="Arial"/>
              </a:rPr>
              <a:t>X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35"/>
              </a:spcBef>
            </a:pPr>
            <a:r>
              <a:rPr sz="1800" b="1" spc="-50" dirty="0">
                <a:solidFill>
                  <a:srgbClr val="006FC0"/>
                </a:solidFill>
                <a:latin typeface="Arial"/>
                <a:cs typeface="Arial"/>
              </a:rPr>
              <a:t>Y</a:t>
            </a:r>
            <a:endParaRPr sz="18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3436873" y="1523149"/>
            <a:ext cx="17335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dirty="0">
                <a:solidFill>
                  <a:srgbClr val="006FC0"/>
                </a:solidFill>
                <a:latin typeface="Arial"/>
                <a:cs typeface="Arial"/>
              </a:rPr>
              <a:t>F</a:t>
            </a:r>
            <a:r>
              <a:rPr sz="32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6FC0"/>
                </a:solidFill>
                <a:latin typeface="Arial"/>
                <a:cs typeface="Arial"/>
              </a:rPr>
              <a:t>=</a:t>
            </a:r>
            <a:r>
              <a:rPr sz="32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6FC0"/>
                </a:solidFill>
                <a:latin typeface="Arial"/>
                <a:cs typeface="Arial"/>
              </a:rPr>
              <a:t>X</a:t>
            </a:r>
            <a:r>
              <a:rPr sz="32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6FC0"/>
                </a:solidFill>
                <a:latin typeface="Arial"/>
                <a:cs typeface="Arial"/>
              </a:rPr>
              <a:t>+</a:t>
            </a:r>
            <a:r>
              <a:rPr sz="3200" b="1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3200" b="1" spc="-50" dirty="0">
                <a:solidFill>
                  <a:srgbClr val="006FC0"/>
                </a:solidFill>
                <a:latin typeface="Arial"/>
                <a:cs typeface="Arial"/>
              </a:rPr>
              <a:t>Y</a:t>
            </a:r>
            <a:endParaRPr sz="3200">
              <a:latin typeface="Arial"/>
              <a:cs typeface="Arial"/>
            </a:endParaRPr>
          </a:p>
        </p:txBody>
      </p:sp>
      <p:graphicFrame>
        <p:nvGraphicFramePr>
          <p:cNvPr id="45" name="object 45"/>
          <p:cNvGraphicFramePr>
            <a:graphicFrameLocks noGrp="1"/>
          </p:cNvGraphicFramePr>
          <p:nvPr/>
        </p:nvGraphicFramePr>
        <p:xfrm>
          <a:off x="4565650" y="2994025"/>
          <a:ext cx="4358640" cy="38080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43000"/>
                <a:gridCol w="500380"/>
                <a:gridCol w="500380"/>
                <a:gridCol w="500380"/>
                <a:gridCol w="1714500"/>
              </a:tblGrid>
              <a:tr h="3956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No.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 </a:t>
                      </a:r>
                      <a:r>
                        <a:rPr sz="18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1’s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</a:t>
                      </a:r>
                      <a:r>
                        <a:rPr sz="20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=</a:t>
                      </a:r>
                      <a:r>
                        <a:rPr sz="2000" b="1" spc="4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2000" b="1" spc="434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2000" b="1" spc="44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r>
                        <a:rPr sz="2000" b="1" spc="434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+</a:t>
                      </a:r>
                      <a:r>
                        <a:rPr sz="2000" b="1" spc="434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0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Z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Even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69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Odd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Odd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Even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615"/>
                        </a:spcBef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Odd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81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Even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396240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75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Even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76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456565"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Odd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787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84"/>
                        </a:spcBef>
                      </a:pPr>
                      <a:r>
                        <a:rPr sz="20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000">
                        <a:latin typeface="Calibri"/>
                        <a:cs typeface="Calibri"/>
                      </a:endParaRPr>
                    </a:p>
                  </a:txBody>
                  <a:tcPr marL="0" marR="0" marT="6159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grpSp>
        <p:nvGrpSpPr>
          <p:cNvPr id="46" name="object 46"/>
          <p:cNvGrpSpPr/>
          <p:nvPr/>
        </p:nvGrpSpPr>
        <p:grpSpPr>
          <a:xfrm>
            <a:off x="1593469" y="4026331"/>
            <a:ext cx="1544320" cy="1205230"/>
            <a:chOff x="1593469" y="4026331"/>
            <a:chExt cx="1544320" cy="1205230"/>
          </a:xfrm>
        </p:grpSpPr>
        <p:pic>
          <p:nvPicPr>
            <p:cNvPr id="47" name="object 4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935226" y="4531474"/>
              <a:ext cx="1202207" cy="700036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986915" y="4561077"/>
              <a:ext cx="1081405" cy="577215"/>
            </a:xfrm>
            <a:custGeom>
              <a:avLst/>
              <a:gdLst/>
              <a:ahLst/>
              <a:cxnLst/>
              <a:rect l="l" t="t" r="r" b="b"/>
              <a:pathLst>
                <a:path w="1081405" h="577214">
                  <a:moveTo>
                    <a:pt x="1081024" y="0"/>
                  </a:moveTo>
                  <a:lnTo>
                    <a:pt x="1063012" y="45209"/>
                  </a:lnTo>
                  <a:lnTo>
                    <a:pt x="1042828" y="88895"/>
                  </a:lnTo>
                  <a:lnTo>
                    <a:pt x="1020559" y="131014"/>
                  </a:lnTo>
                  <a:lnTo>
                    <a:pt x="996294" y="171523"/>
                  </a:lnTo>
                  <a:lnTo>
                    <a:pt x="970122" y="210377"/>
                  </a:lnTo>
                  <a:lnTo>
                    <a:pt x="942131" y="247533"/>
                  </a:lnTo>
                  <a:lnTo>
                    <a:pt x="912410" y="282948"/>
                  </a:lnTo>
                  <a:lnTo>
                    <a:pt x="881047" y="316577"/>
                  </a:lnTo>
                  <a:lnTo>
                    <a:pt x="848131" y="348377"/>
                  </a:lnTo>
                  <a:lnTo>
                    <a:pt x="813750" y="378304"/>
                  </a:lnTo>
                  <a:lnTo>
                    <a:pt x="777993" y="406315"/>
                  </a:lnTo>
                  <a:lnTo>
                    <a:pt x="740949" y="432366"/>
                  </a:lnTo>
                  <a:lnTo>
                    <a:pt x="702706" y="456414"/>
                  </a:lnTo>
                  <a:lnTo>
                    <a:pt x="663352" y="478414"/>
                  </a:lnTo>
                  <a:lnTo>
                    <a:pt x="622976" y="498322"/>
                  </a:lnTo>
                  <a:lnTo>
                    <a:pt x="581667" y="516096"/>
                  </a:lnTo>
                  <a:lnTo>
                    <a:pt x="539513" y="531692"/>
                  </a:lnTo>
                  <a:lnTo>
                    <a:pt x="496603" y="545065"/>
                  </a:lnTo>
                  <a:lnTo>
                    <a:pt x="453025" y="556173"/>
                  </a:lnTo>
                  <a:lnTo>
                    <a:pt x="408868" y="564971"/>
                  </a:lnTo>
                  <a:lnTo>
                    <a:pt x="364220" y="571415"/>
                  </a:lnTo>
                  <a:lnTo>
                    <a:pt x="319170" y="575463"/>
                  </a:lnTo>
                  <a:lnTo>
                    <a:pt x="273807" y="577071"/>
                  </a:lnTo>
                  <a:lnTo>
                    <a:pt x="228218" y="576194"/>
                  </a:lnTo>
                  <a:lnTo>
                    <a:pt x="182493" y="572789"/>
                  </a:lnTo>
                  <a:lnTo>
                    <a:pt x="136720" y="566813"/>
                  </a:lnTo>
                  <a:lnTo>
                    <a:pt x="90988" y="558222"/>
                  </a:lnTo>
                  <a:lnTo>
                    <a:pt x="45385" y="546971"/>
                  </a:lnTo>
                  <a:lnTo>
                    <a:pt x="0" y="533019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885823" y="4038333"/>
              <a:ext cx="1209700" cy="692543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937258" y="4086358"/>
              <a:ext cx="1089025" cy="571500"/>
            </a:xfrm>
            <a:custGeom>
              <a:avLst/>
              <a:gdLst/>
              <a:ahLst/>
              <a:cxnLst/>
              <a:rect l="l" t="t" r="r" b="b"/>
              <a:pathLst>
                <a:path w="1089025" h="571500">
                  <a:moveTo>
                    <a:pt x="0" y="47745"/>
                  </a:moveTo>
                  <a:lnTo>
                    <a:pt x="48142" y="33065"/>
                  </a:lnTo>
                  <a:lnTo>
                    <a:pt x="96437" y="21134"/>
                  </a:lnTo>
                  <a:lnTo>
                    <a:pt x="144783" y="11907"/>
                  </a:lnTo>
                  <a:lnTo>
                    <a:pt x="193078" y="5339"/>
                  </a:lnTo>
                  <a:lnTo>
                    <a:pt x="241224" y="1385"/>
                  </a:lnTo>
                  <a:lnTo>
                    <a:pt x="289117" y="0"/>
                  </a:lnTo>
                  <a:lnTo>
                    <a:pt x="336659" y="1138"/>
                  </a:lnTo>
                  <a:lnTo>
                    <a:pt x="383747" y="4755"/>
                  </a:lnTo>
                  <a:lnTo>
                    <a:pt x="430281" y="10806"/>
                  </a:lnTo>
                  <a:lnTo>
                    <a:pt x="476160" y="19246"/>
                  </a:lnTo>
                  <a:lnTo>
                    <a:pt x="521284" y="30029"/>
                  </a:lnTo>
                  <a:lnTo>
                    <a:pt x="565551" y="43110"/>
                  </a:lnTo>
                  <a:lnTo>
                    <a:pt x="608861" y="58444"/>
                  </a:lnTo>
                  <a:lnTo>
                    <a:pt x="651113" y="75987"/>
                  </a:lnTo>
                  <a:lnTo>
                    <a:pt x="692205" y="95692"/>
                  </a:lnTo>
                  <a:lnTo>
                    <a:pt x="732038" y="117516"/>
                  </a:lnTo>
                  <a:lnTo>
                    <a:pt x="770510" y="141412"/>
                  </a:lnTo>
                  <a:lnTo>
                    <a:pt x="807520" y="167337"/>
                  </a:lnTo>
                  <a:lnTo>
                    <a:pt x="842968" y="195243"/>
                  </a:lnTo>
                  <a:lnTo>
                    <a:pt x="876753" y="225088"/>
                  </a:lnTo>
                  <a:lnTo>
                    <a:pt x="908774" y="256825"/>
                  </a:lnTo>
                  <a:lnTo>
                    <a:pt x="938930" y="290409"/>
                  </a:lnTo>
                  <a:lnTo>
                    <a:pt x="967120" y="325796"/>
                  </a:lnTo>
                  <a:lnTo>
                    <a:pt x="993243" y="362940"/>
                  </a:lnTo>
                  <a:lnTo>
                    <a:pt x="1017199" y="401796"/>
                  </a:lnTo>
                  <a:lnTo>
                    <a:pt x="1038887" y="442319"/>
                  </a:lnTo>
                  <a:lnTo>
                    <a:pt x="1058206" y="484464"/>
                  </a:lnTo>
                  <a:lnTo>
                    <a:pt x="1075055" y="528186"/>
                  </a:lnTo>
                  <a:lnTo>
                    <a:pt x="1085627" y="560565"/>
                  </a:lnTo>
                  <a:lnTo>
                    <a:pt x="1088771" y="571493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878330" y="4053281"/>
              <a:ext cx="341769" cy="1170736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943100" y="4090161"/>
              <a:ext cx="207010" cy="1051560"/>
            </a:xfrm>
            <a:custGeom>
              <a:avLst/>
              <a:gdLst/>
              <a:ahLst/>
              <a:cxnLst/>
              <a:rect l="l" t="t" r="r" b="b"/>
              <a:pathLst>
                <a:path w="207010" h="1051560">
                  <a:moveTo>
                    <a:pt x="0" y="0"/>
                  </a:moveTo>
                  <a:lnTo>
                    <a:pt x="30701" y="39614"/>
                  </a:lnTo>
                  <a:lnTo>
                    <a:pt x="58952" y="80436"/>
                  </a:lnTo>
                  <a:lnTo>
                    <a:pt x="84747" y="122349"/>
                  </a:lnTo>
                  <a:lnTo>
                    <a:pt x="108081" y="165238"/>
                  </a:lnTo>
                  <a:lnTo>
                    <a:pt x="128947" y="208990"/>
                  </a:lnTo>
                  <a:lnTo>
                    <a:pt x="147341" y="253488"/>
                  </a:lnTo>
                  <a:lnTo>
                    <a:pt x="163257" y="298617"/>
                  </a:lnTo>
                  <a:lnTo>
                    <a:pt x="176689" y="344264"/>
                  </a:lnTo>
                  <a:lnTo>
                    <a:pt x="187632" y="390312"/>
                  </a:lnTo>
                  <a:lnTo>
                    <a:pt x="196080" y="436647"/>
                  </a:lnTo>
                  <a:lnTo>
                    <a:pt x="202028" y="483153"/>
                  </a:lnTo>
                  <a:lnTo>
                    <a:pt x="205470" y="529716"/>
                  </a:lnTo>
                  <a:lnTo>
                    <a:pt x="206400" y="576222"/>
                  </a:lnTo>
                  <a:lnTo>
                    <a:pt x="204813" y="622554"/>
                  </a:lnTo>
                  <a:lnTo>
                    <a:pt x="200703" y="668597"/>
                  </a:lnTo>
                  <a:lnTo>
                    <a:pt x="194065" y="714238"/>
                  </a:lnTo>
                  <a:lnTo>
                    <a:pt x="184893" y="759361"/>
                  </a:lnTo>
                  <a:lnTo>
                    <a:pt x="173182" y="803850"/>
                  </a:lnTo>
                  <a:lnTo>
                    <a:pt x="158926" y="847591"/>
                  </a:lnTo>
                  <a:lnTo>
                    <a:pt x="142119" y="890469"/>
                  </a:lnTo>
                  <a:lnTo>
                    <a:pt x="122756" y="932370"/>
                  </a:lnTo>
                  <a:lnTo>
                    <a:pt x="100832" y="973177"/>
                  </a:lnTo>
                  <a:lnTo>
                    <a:pt x="76340" y="1012776"/>
                  </a:lnTo>
                  <a:lnTo>
                    <a:pt x="49275" y="1051052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93469" y="4026331"/>
              <a:ext cx="340271" cy="1169238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657350" y="4062856"/>
              <a:ext cx="207010" cy="1051560"/>
            </a:xfrm>
            <a:custGeom>
              <a:avLst/>
              <a:gdLst/>
              <a:ahLst/>
              <a:cxnLst/>
              <a:rect l="l" t="t" r="r" b="b"/>
              <a:pathLst>
                <a:path w="207010" h="1051560">
                  <a:moveTo>
                    <a:pt x="0" y="0"/>
                  </a:moveTo>
                  <a:lnTo>
                    <a:pt x="30701" y="39600"/>
                  </a:lnTo>
                  <a:lnTo>
                    <a:pt x="58952" y="80409"/>
                  </a:lnTo>
                  <a:lnTo>
                    <a:pt x="84747" y="122312"/>
                  </a:lnTo>
                  <a:lnTo>
                    <a:pt x="108081" y="165194"/>
                  </a:lnTo>
                  <a:lnTo>
                    <a:pt x="128947" y="208940"/>
                  </a:lnTo>
                  <a:lnTo>
                    <a:pt x="147341" y="253434"/>
                  </a:lnTo>
                  <a:lnTo>
                    <a:pt x="163257" y="298561"/>
                  </a:lnTo>
                  <a:lnTo>
                    <a:pt x="176689" y="344207"/>
                  </a:lnTo>
                  <a:lnTo>
                    <a:pt x="187632" y="390256"/>
                  </a:lnTo>
                  <a:lnTo>
                    <a:pt x="196080" y="436593"/>
                  </a:lnTo>
                  <a:lnTo>
                    <a:pt x="202028" y="483102"/>
                  </a:lnTo>
                  <a:lnTo>
                    <a:pt x="205470" y="529669"/>
                  </a:lnTo>
                  <a:lnTo>
                    <a:pt x="206400" y="576178"/>
                  </a:lnTo>
                  <a:lnTo>
                    <a:pt x="204813" y="622515"/>
                  </a:lnTo>
                  <a:lnTo>
                    <a:pt x="200703" y="668564"/>
                  </a:lnTo>
                  <a:lnTo>
                    <a:pt x="194065" y="714210"/>
                  </a:lnTo>
                  <a:lnTo>
                    <a:pt x="184893" y="759338"/>
                  </a:lnTo>
                  <a:lnTo>
                    <a:pt x="173182" y="803832"/>
                  </a:lnTo>
                  <a:lnTo>
                    <a:pt x="158926" y="847578"/>
                  </a:lnTo>
                  <a:lnTo>
                    <a:pt x="142119" y="890461"/>
                  </a:lnTo>
                  <a:lnTo>
                    <a:pt x="122756" y="932364"/>
                  </a:lnTo>
                  <a:lnTo>
                    <a:pt x="100832" y="973174"/>
                  </a:lnTo>
                  <a:lnTo>
                    <a:pt x="76340" y="1012775"/>
                  </a:lnTo>
                  <a:lnTo>
                    <a:pt x="49275" y="1051052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1624964" y="5597321"/>
            <a:ext cx="1512570" cy="1221740"/>
            <a:chOff x="1624964" y="5597321"/>
            <a:chExt cx="1512570" cy="1221740"/>
          </a:xfrm>
        </p:grpSpPr>
        <p:pic>
          <p:nvPicPr>
            <p:cNvPr id="56" name="object 5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935225" y="6118987"/>
              <a:ext cx="1202207" cy="700036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986914" y="6147930"/>
              <a:ext cx="1081405" cy="577215"/>
            </a:xfrm>
            <a:custGeom>
              <a:avLst/>
              <a:gdLst/>
              <a:ahLst/>
              <a:cxnLst/>
              <a:rect l="l" t="t" r="r" b="b"/>
              <a:pathLst>
                <a:path w="1081405" h="577215">
                  <a:moveTo>
                    <a:pt x="1081024" y="0"/>
                  </a:moveTo>
                  <a:lnTo>
                    <a:pt x="1063012" y="45216"/>
                  </a:lnTo>
                  <a:lnTo>
                    <a:pt x="1042828" y="88909"/>
                  </a:lnTo>
                  <a:lnTo>
                    <a:pt x="1020559" y="131034"/>
                  </a:lnTo>
                  <a:lnTo>
                    <a:pt x="996294" y="171547"/>
                  </a:lnTo>
                  <a:lnTo>
                    <a:pt x="970122" y="210406"/>
                  </a:lnTo>
                  <a:lnTo>
                    <a:pt x="942131" y="247566"/>
                  </a:lnTo>
                  <a:lnTo>
                    <a:pt x="912410" y="282983"/>
                  </a:lnTo>
                  <a:lnTo>
                    <a:pt x="881047" y="316615"/>
                  </a:lnTo>
                  <a:lnTo>
                    <a:pt x="848131" y="348417"/>
                  </a:lnTo>
                  <a:lnTo>
                    <a:pt x="813750" y="378345"/>
                  </a:lnTo>
                  <a:lnTo>
                    <a:pt x="777993" y="406357"/>
                  </a:lnTo>
                  <a:lnTo>
                    <a:pt x="740949" y="432408"/>
                  </a:lnTo>
                  <a:lnTo>
                    <a:pt x="702706" y="456456"/>
                  </a:lnTo>
                  <a:lnTo>
                    <a:pt x="663352" y="478455"/>
                  </a:lnTo>
                  <a:lnTo>
                    <a:pt x="622976" y="498363"/>
                  </a:lnTo>
                  <a:lnTo>
                    <a:pt x="581667" y="516136"/>
                  </a:lnTo>
                  <a:lnTo>
                    <a:pt x="539513" y="531731"/>
                  </a:lnTo>
                  <a:lnTo>
                    <a:pt x="496603" y="545103"/>
                  </a:lnTo>
                  <a:lnTo>
                    <a:pt x="453025" y="556209"/>
                  </a:lnTo>
                  <a:lnTo>
                    <a:pt x="408868" y="565005"/>
                  </a:lnTo>
                  <a:lnTo>
                    <a:pt x="364220" y="571449"/>
                  </a:lnTo>
                  <a:lnTo>
                    <a:pt x="319170" y="575495"/>
                  </a:lnTo>
                  <a:lnTo>
                    <a:pt x="273807" y="577101"/>
                  </a:lnTo>
                  <a:lnTo>
                    <a:pt x="228218" y="576223"/>
                  </a:lnTo>
                  <a:lnTo>
                    <a:pt x="182493" y="572817"/>
                  </a:lnTo>
                  <a:lnTo>
                    <a:pt x="136720" y="566840"/>
                  </a:lnTo>
                  <a:lnTo>
                    <a:pt x="90988" y="558248"/>
                  </a:lnTo>
                  <a:lnTo>
                    <a:pt x="45385" y="546997"/>
                  </a:lnTo>
                  <a:lnTo>
                    <a:pt x="0" y="53304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885822" y="5625808"/>
              <a:ext cx="1209700" cy="691045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937257" y="5673284"/>
              <a:ext cx="1089025" cy="571500"/>
            </a:xfrm>
            <a:custGeom>
              <a:avLst/>
              <a:gdLst/>
              <a:ahLst/>
              <a:cxnLst/>
              <a:rect l="l" t="t" r="r" b="b"/>
              <a:pathLst>
                <a:path w="1089025" h="571500">
                  <a:moveTo>
                    <a:pt x="0" y="47697"/>
                  </a:moveTo>
                  <a:lnTo>
                    <a:pt x="48142" y="33028"/>
                  </a:lnTo>
                  <a:lnTo>
                    <a:pt x="96437" y="21107"/>
                  </a:lnTo>
                  <a:lnTo>
                    <a:pt x="144783" y="11888"/>
                  </a:lnTo>
                  <a:lnTo>
                    <a:pt x="193078" y="5328"/>
                  </a:lnTo>
                  <a:lnTo>
                    <a:pt x="241224" y="1380"/>
                  </a:lnTo>
                  <a:lnTo>
                    <a:pt x="289117" y="0"/>
                  </a:lnTo>
                  <a:lnTo>
                    <a:pt x="336659" y="1142"/>
                  </a:lnTo>
                  <a:lnTo>
                    <a:pt x="383747" y="4762"/>
                  </a:lnTo>
                  <a:lnTo>
                    <a:pt x="430281" y="10815"/>
                  </a:lnTo>
                  <a:lnTo>
                    <a:pt x="476160" y="19255"/>
                  </a:lnTo>
                  <a:lnTo>
                    <a:pt x="521284" y="30039"/>
                  </a:lnTo>
                  <a:lnTo>
                    <a:pt x="565551" y="43119"/>
                  </a:lnTo>
                  <a:lnTo>
                    <a:pt x="608861" y="58453"/>
                  </a:lnTo>
                  <a:lnTo>
                    <a:pt x="651113" y="75994"/>
                  </a:lnTo>
                  <a:lnTo>
                    <a:pt x="692205" y="95698"/>
                  </a:lnTo>
                  <a:lnTo>
                    <a:pt x="732038" y="117519"/>
                  </a:lnTo>
                  <a:lnTo>
                    <a:pt x="770510" y="141413"/>
                  </a:lnTo>
                  <a:lnTo>
                    <a:pt x="807520" y="167334"/>
                  </a:lnTo>
                  <a:lnTo>
                    <a:pt x="842968" y="195238"/>
                  </a:lnTo>
                  <a:lnTo>
                    <a:pt x="876753" y="225080"/>
                  </a:lnTo>
                  <a:lnTo>
                    <a:pt x="908774" y="256814"/>
                  </a:lnTo>
                  <a:lnTo>
                    <a:pt x="938930" y="290396"/>
                  </a:lnTo>
                  <a:lnTo>
                    <a:pt x="967120" y="325780"/>
                  </a:lnTo>
                  <a:lnTo>
                    <a:pt x="993243" y="362922"/>
                  </a:lnTo>
                  <a:lnTo>
                    <a:pt x="1017199" y="401776"/>
                  </a:lnTo>
                  <a:lnTo>
                    <a:pt x="1038887" y="442297"/>
                  </a:lnTo>
                  <a:lnTo>
                    <a:pt x="1058206" y="484442"/>
                  </a:lnTo>
                  <a:lnTo>
                    <a:pt x="1075055" y="528163"/>
                  </a:lnTo>
                  <a:lnTo>
                    <a:pt x="1085627" y="560528"/>
                  </a:lnTo>
                  <a:lnTo>
                    <a:pt x="1088771" y="571419"/>
                  </a:lnTo>
                </a:path>
              </a:pathLst>
            </a:custGeom>
            <a:ln w="571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878329" y="5639294"/>
              <a:ext cx="341769" cy="1170736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943099" y="5677116"/>
              <a:ext cx="207010" cy="1051560"/>
            </a:xfrm>
            <a:custGeom>
              <a:avLst/>
              <a:gdLst/>
              <a:ahLst/>
              <a:cxnLst/>
              <a:rect l="l" t="t" r="r" b="b"/>
              <a:pathLst>
                <a:path w="207010" h="1051559">
                  <a:moveTo>
                    <a:pt x="0" y="0"/>
                  </a:moveTo>
                  <a:lnTo>
                    <a:pt x="30701" y="39604"/>
                  </a:lnTo>
                  <a:lnTo>
                    <a:pt x="58952" y="80417"/>
                  </a:lnTo>
                  <a:lnTo>
                    <a:pt x="84747" y="122323"/>
                  </a:lnTo>
                  <a:lnTo>
                    <a:pt x="108081" y="165207"/>
                  </a:lnTo>
                  <a:lnTo>
                    <a:pt x="128947" y="208954"/>
                  </a:lnTo>
                  <a:lnTo>
                    <a:pt x="147341" y="253448"/>
                  </a:lnTo>
                  <a:lnTo>
                    <a:pt x="163257" y="298576"/>
                  </a:lnTo>
                  <a:lnTo>
                    <a:pt x="176689" y="344222"/>
                  </a:lnTo>
                  <a:lnTo>
                    <a:pt x="187632" y="390270"/>
                  </a:lnTo>
                  <a:lnTo>
                    <a:pt x="196080" y="436606"/>
                  </a:lnTo>
                  <a:lnTo>
                    <a:pt x="202028" y="483114"/>
                  </a:lnTo>
                  <a:lnTo>
                    <a:pt x="205470" y="529680"/>
                  </a:lnTo>
                  <a:lnTo>
                    <a:pt x="206400" y="576188"/>
                  </a:lnTo>
                  <a:lnTo>
                    <a:pt x="204813" y="622524"/>
                  </a:lnTo>
                  <a:lnTo>
                    <a:pt x="200703" y="668572"/>
                  </a:lnTo>
                  <a:lnTo>
                    <a:pt x="194065" y="714216"/>
                  </a:lnTo>
                  <a:lnTo>
                    <a:pt x="184893" y="759343"/>
                  </a:lnTo>
                  <a:lnTo>
                    <a:pt x="173182" y="803837"/>
                  </a:lnTo>
                  <a:lnTo>
                    <a:pt x="158926" y="847583"/>
                  </a:lnTo>
                  <a:lnTo>
                    <a:pt x="142119" y="890466"/>
                  </a:lnTo>
                  <a:lnTo>
                    <a:pt x="122756" y="932371"/>
                  </a:lnTo>
                  <a:lnTo>
                    <a:pt x="100832" y="973182"/>
                  </a:lnTo>
                  <a:lnTo>
                    <a:pt x="76340" y="1012785"/>
                  </a:lnTo>
                  <a:lnTo>
                    <a:pt x="49275" y="105106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24964" y="5597321"/>
              <a:ext cx="341769" cy="1170736"/>
            </a:xfrm>
            <a:prstGeom prst="rect">
              <a:avLst/>
            </a:prstGeom>
          </p:spPr>
        </p:pic>
        <p:sp>
          <p:nvSpPr>
            <p:cNvPr id="63" name="object 63"/>
            <p:cNvSpPr/>
            <p:nvPr/>
          </p:nvSpPr>
          <p:spPr>
            <a:xfrm>
              <a:off x="1689480" y="5634507"/>
              <a:ext cx="207010" cy="1051560"/>
            </a:xfrm>
            <a:custGeom>
              <a:avLst/>
              <a:gdLst/>
              <a:ahLst/>
              <a:cxnLst/>
              <a:rect l="l" t="t" r="r" b="b"/>
              <a:pathLst>
                <a:path w="207010" h="1051559">
                  <a:moveTo>
                    <a:pt x="0" y="0"/>
                  </a:moveTo>
                  <a:lnTo>
                    <a:pt x="30715" y="39604"/>
                  </a:lnTo>
                  <a:lnTo>
                    <a:pt x="58979" y="80417"/>
                  </a:lnTo>
                  <a:lnTo>
                    <a:pt x="84783" y="122323"/>
                  </a:lnTo>
                  <a:lnTo>
                    <a:pt x="108125" y="165207"/>
                  </a:lnTo>
                  <a:lnTo>
                    <a:pt x="128997" y="208954"/>
                  </a:lnTo>
                  <a:lnTo>
                    <a:pt x="147395" y="253448"/>
                  </a:lnTo>
                  <a:lnTo>
                    <a:pt x="163313" y="298576"/>
                  </a:lnTo>
                  <a:lnTo>
                    <a:pt x="176746" y="344222"/>
                  </a:lnTo>
                  <a:lnTo>
                    <a:pt x="187688" y="390270"/>
                  </a:lnTo>
                  <a:lnTo>
                    <a:pt x="196134" y="436606"/>
                  </a:lnTo>
                  <a:lnTo>
                    <a:pt x="202079" y="483114"/>
                  </a:lnTo>
                  <a:lnTo>
                    <a:pt x="205517" y="529680"/>
                  </a:lnTo>
                  <a:lnTo>
                    <a:pt x="206443" y="576188"/>
                  </a:lnTo>
                  <a:lnTo>
                    <a:pt x="204851" y="622524"/>
                  </a:lnTo>
                  <a:lnTo>
                    <a:pt x="200736" y="668572"/>
                  </a:lnTo>
                  <a:lnTo>
                    <a:pt x="194093" y="714216"/>
                  </a:lnTo>
                  <a:lnTo>
                    <a:pt x="184916" y="759343"/>
                  </a:lnTo>
                  <a:lnTo>
                    <a:pt x="173200" y="803837"/>
                  </a:lnTo>
                  <a:lnTo>
                    <a:pt x="158939" y="847583"/>
                  </a:lnTo>
                  <a:lnTo>
                    <a:pt x="142128" y="890466"/>
                  </a:lnTo>
                  <a:lnTo>
                    <a:pt x="122761" y="932371"/>
                  </a:lnTo>
                  <a:lnTo>
                    <a:pt x="100834" y="973182"/>
                  </a:lnTo>
                  <a:lnTo>
                    <a:pt x="76341" y="1012785"/>
                  </a:lnTo>
                  <a:lnTo>
                    <a:pt x="49275" y="1051064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3222498" y="4741557"/>
            <a:ext cx="1657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222498" y="6242100"/>
            <a:ext cx="1657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0" dirty="0">
                <a:latin typeface="Arial"/>
                <a:cs typeface="Arial"/>
              </a:rPr>
              <a:t>F</a:t>
            </a:r>
            <a:endParaRPr sz="180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4500498" y="1588008"/>
            <a:ext cx="286385" cy="428625"/>
          </a:xfrm>
          <a:custGeom>
            <a:avLst/>
            <a:gdLst/>
            <a:ahLst/>
            <a:cxnLst/>
            <a:rect l="l" t="t" r="r" b="b"/>
            <a:pathLst>
              <a:path w="286385" h="428625">
                <a:moveTo>
                  <a:pt x="0" y="214249"/>
                </a:moveTo>
                <a:lnTo>
                  <a:pt x="5107" y="157280"/>
                </a:lnTo>
                <a:lnTo>
                  <a:pt x="19520" y="106096"/>
                </a:lnTo>
                <a:lnTo>
                  <a:pt x="41878" y="62737"/>
                </a:lnTo>
                <a:lnTo>
                  <a:pt x="70818" y="29242"/>
                </a:lnTo>
                <a:lnTo>
                  <a:pt x="104980" y="7650"/>
                </a:lnTo>
                <a:lnTo>
                  <a:pt x="143001" y="0"/>
                </a:lnTo>
                <a:lnTo>
                  <a:pt x="180969" y="7650"/>
                </a:lnTo>
                <a:lnTo>
                  <a:pt x="215095" y="29242"/>
                </a:lnTo>
                <a:lnTo>
                  <a:pt x="244014" y="62737"/>
                </a:lnTo>
                <a:lnTo>
                  <a:pt x="266361" y="106096"/>
                </a:lnTo>
                <a:lnTo>
                  <a:pt x="280770" y="157280"/>
                </a:lnTo>
                <a:lnTo>
                  <a:pt x="285876" y="214249"/>
                </a:lnTo>
                <a:lnTo>
                  <a:pt x="280770" y="271227"/>
                </a:lnTo>
                <a:lnTo>
                  <a:pt x="266361" y="322434"/>
                </a:lnTo>
                <a:lnTo>
                  <a:pt x="244014" y="365823"/>
                </a:lnTo>
                <a:lnTo>
                  <a:pt x="215095" y="399349"/>
                </a:lnTo>
                <a:lnTo>
                  <a:pt x="180969" y="420965"/>
                </a:lnTo>
                <a:lnTo>
                  <a:pt x="143001" y="428625"/>
                </a:lnTo>
                <a:lnTo>
                  <a:pt x="104980" y="420965"/>
                </a:lnTo>
                <a:lnTo>
                  <a:pt x="70818" y="399349"/>
                </a:lnTo>
                <a:lnTo>
                  <a:pt x="41878" y="365823"/>
                </a:lnTo>
                <a:lnTo>
                  <a:pt x="19520" y="322434"/>
                </a:lnTo>
                <a:lnTo>
                  <a:pt x="5107" y="271227"/>
                </a:lnTo>
                <a:lnTo>
                  <a:pt x="0" y="214249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05803" y="2454922"/>
            <a:ext cx="406717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800" b="1" dirty="0">
                <a:solidFill>
                  <a:srgbClr val="974707"/>
                </a:solidFill>
                <a:latin typeface="Arial"/>
                <a:cs typeface="Arial"/>
              </a:rPr>
              <a:t>XOR</a:t>
            </a:r>
            <a:r>
              <a:rPr sz="1800" b="1" spc="-105" dirty="0">
                <a:solidFill>
                  <a:srgbClr val="974707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74707"/>
                </a:solidFill>
                <a:latin typeface="Arial"/>
                <a:cs typeface="Arial"/>
              </a:rPr>
              <a:t>Addition</a:t>
            </a:r>
            <a:r>
              <a:rPr sz="1800" b="1" spc="-25" dirty="0">
                <a:solidFill>
                  <a:srgbClr val="974707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74707"/>
                </a:solidFill>
                <a:latin typeface="Arial"/>
                <a:cs typeface="Arial"/>
              </a:rPr>
              <a:t>can</a:t>
            </a:r>
            <a:r>
              <a:rPr sz="1800" b="1" spc="-25" dirty="0">
                <a:solidFill>
                  <a:srgbClr val="974707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74707"/>
                </a:solidFill>
                <a:latin typeface="Arial"/>
                <a:cs typeface="Arial"/>
              </a:rPr>
              <a:t>be</a:t>
            </a:r>
            <a:r>
              <a:rPr sz="1800" b="1" spc="-20" dirty="0">
                <a:solidFill>
                  <a:srgbClr val="974707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74707"/>
                </a:solidFill>
                <a:latin typeface="Arial"/>
                <a:cs typeface="Arial"/>
              </a:rPr>
              <a:t>summarized</a:t>
            </a:r>
            <a:r>
              <a:rPr sz="1800" b="1" spc="-60" dirty="0">
                <a:solidFill>
                  <a:srgbClr val="974707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974707"/>
                </a:solidFill>
                <a:latin typeface="Arial"/>
                <a:cs typeface="Arial"/>
              </a:rPr>
              <a:t>as:</a:t>
            </a:r>
            <a:endParaRPr sz="18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05803" y="2680357"/>
            <a:ext cx="851535" cy="847725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75"/>
              </a:spcBef>
            </a:pPr>
            <a:r>
              <a:rPr sz="1800" b="1" dirty="0">
                <a:solidFill>
                  <a:srgbClr val="974707"/>
                </a:solidFill>
                <a:latin typeface="Arial"/>
                <a:cs typeface="Arial"/>
              </a:rPr>
              <a:t>0</a:t>
            </a:r>
            <a:r>
              <a:rPr sz="1800" b="1" spc="484" dirty="0">
                <a:solidFill>
                  <a:srgbClr val="974707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74707"/>
                </a:solidFill>
                <a:latin typeface="Arial"/>
                <a:cs typeface="Arial"/>
              </a:rPr>
              <a:t>+</a:t>
            </a:r>
            <a:r>
              <a:rPr sz="1800" b="1" spc="-10" dirty="0">
                <a:solidFill>
                  <a:srgbClr val="974707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974707"/>
                </a:solidFill>
                <a:latin typeface="Arial"/>
                <a:cs typeface="Arial"/>
              </a:rPr>
              <a:t>0=0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75"/>
              </a:spcBef>
            </a:pPr>
            <a:r>
              <a:rPr sz="1800" b="1" dirty="0">
                <a:solidFill>
                  <a:srgbClr val="974707"/>
                </a:solidFill>
                <a:latin typeface="Arial"/>
                <a:cs typeface="Arial"/>
              </a:rPr>
              <a:t>1</a:t>
            </a:r>
            <a:r>
              <a:rPr sz="1800" b="1" spc="484" dirty="0">
                <a:solidFill>
                  <a:srgbClr val="974707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74707"/>
                </a:solidFill>
                <a:latin typeface="Arial"/>
                <a:cs typeface="Arial"/>
              </a:rPr>
              <a:t>+</a:t>
            </a:r>
            <a:r>
              <a:rPr sz="1800" b="1" spc="-10" dirty="0">
                <a:solidFill>
                  <a:srgbClr val="974707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974707"/>
                </a:solidFill>
                <a:latin typeface="Arial"/>
                <a:cs typeface="Arial"/>
              </a:rPr>
              <a:t>0=1</a:t>
            </a:r>
            <a:endParaRPr sz="18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2134870" y="2680357"/>
            <a:ext cx="851535" cy="847725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75"/>
              </a:spcBef>
            </a:pPr>
            <a:r>
              <a:rPr sz="1800" b="1" dirty="0">
                <a:solidFill>
                  <a:srgbClr val="974707"/>
                </a:solidFill>
                <a:latin typeface="Arial"/>
                <a:cs typeface="Arial"/>
              </a:rPr>
              <a:t>0</a:t>
            </a:r>
            <a:r>
              <a:rPr sz="1800" b="1" spc="484" dirty="0">
                <a:solidFill>
                  <a:srgbClr val="974707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74707"/>
                </a:solidFill>
                <a:latin typeface="Arial"/>
                <a:cs typeface="Arial"/>
              </a:rPr>
              <a:t>+</a:t>
            </a:r>
            <a:r>
              <a:rPr sz="1800" b="1" spc="-10" dirty="0">
                <a:solidFill>
                  <a:srgbClr val="974707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974707"/>
                </a:solidFill>
                <a:latin typeface="Arial"/>
                <a:cs typeface="Arial"/>
              </a:rPr>
              <a:t>1=1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75"/>
              </a:spcBef>
            </a:pPr>
            <a:r>
              <a:rPr sz="1800" b="1" dirty="0">
                <a:solidFill>
                  <a:srgbClr val="974707"/>
                </a:solidFill>
                <a:latin typeface="Arial"/>
                <a:cs typeface="Arial"/>
              </a:rPr>
              <a:t>1</a:t>
            </a:r>
            <a:r>
              <a:rPr sz="1800" b="1" spc="484" dirty="0">
                <a:solidFill>
                  <a:srgbClr val="974707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74707"/>
                </a:solidFill>
                <a:latin typeface="Arial"/>
                <a:cs typeface="Arial"/>
              </a:rPr>
              <a:t>+</a:t>
            </a:r>
            <a:r>
              <a:rPr sz="1800" b="1" spc="-10" dirty="0">
                <a:solidFill>
                  <a:srgbClr val="974707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974707"/>
                </a:solidFill>
                <a:latin typeface="Arial"/>
                <a:cs typeface="Arial"/>
              </a:rPr>
              <a:t>1=0</a:t>
            </a:r>
            <a:endParaRPr sz="1800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500037" y="2785998"/>
            <a:ext cx="2072005" cy="715010"/>
          </a:xfrm>
          <a:custGeom>
            <a:avLst/>
            <a:gdLst/>
            <a:ahLst/>
            <a:cxnLst/>
            <a:rect l="l" t="t" r="r" b="b"/>
            <a:pathLst>
              <a:path w="2072005" h="715010">
                <a:moveTo>
                  <a:pt x="0" y="142875"/>
                </a:moveTo>
                <a:lnTo>
                  <a:pt x="8419" y="87278"/>
                </a:lnTo>
                <a:lnTo>
                  <a:pt x="31381" y="41862"/>
                </a:lnTo>
                <a:lnTo>
                  <a:pt x="65440" y="11233"/>
                </a:lnTo>
                <a:lnTo>
                  <a:pt x="107149" y="0"/>
                </a:lnTo>
                <a:lnTo>
                  <a:pt x="148861" y="11233"/>
                </a:lnTo>
                <a:lnTo>
                  <a:pt x="182924" y="41862"/>
                </a:lnTo>
                <a:lnTo>
                  <a:pt x="205890" y="87278"/>
                </a:lnTo>
                <a:lnTo>
                  <a:pt x="214312" y="142875"/>
                </a:lnTo>
                <a:lnTo>
                  <a:pt x="205890" y="198524"/>
                </a:lnTo>
                <a:lnTo>
                  <a:pt x="182924" y="243935"/>
                </a:lnTo>
                <a:lnTo>
                  <a:pt x="148861" y="274534"/>
                </a:lnTo>
                <a:lnTo>
                  <a:pt x="107149" y="285750"/>
                </a:lnTo>
                <a:lnTo>
                  <a:pt x="65440" y="274534"/>
                </a:lnTo>
                <a:lnTo>
                  <a:pt x="31381" y="243935"/>
                </a:lnTo>
                <a:lnTo>
                  <a:pt x="8419" y="198524"/>
                </a:lnTo>
                <a:lnTo>
                  <a:pt x="0" y="142875"/>
                </a:lnTo>
                <a:close/>
              </a:path>
              <a:path w="2072005" h="715010">
                <a:moveTo>
                  <a:pt x="1857336" y="214375"/>
                </a:moveTo>
                <a:lnTo>
                  <a:pt x="1865762" y="158779"/>
                </a:lnTo>
                <a:lnTo>
                  <a:pt x="1888737" y="113363"/>
                </a:lnTo>
                <a:lnTo>
                  <a:pt x="1922809" y="82734"/>
                </a:lnTo>
                <a:lnTo>
                  <a:pt x="1964524" y="71500"/>
                </a:lnTo>
                <a:lnTo>
                  <a:pt x="2006240" y="82734"/>
                </a:lnTo>
                <a:lnTo>
                  <a:pt x="2040312" y="113363"/>
                </a:lnTo>
                <a:lnTo>
                  <a:pt x="2063287" y="158779"/>
                </a:lnTo>
                <a:lnTo>
                  <a:pt x="2071712" y="214375"/>
                </a:lnTo>
                <a:lnTo>
                  <a:pt x="2063287" y="269972"/>
                </a:lnTo>
                <a:lnTo>
                  <a:pt x="2040312" y="315388"/>
                </a:lnTo>
                <a:lnTo>
                  <a:pt x="2006240" y="346017"/>
                </a:lnTo>
                <a:lnTo>
                  <a:pt x="1964524" y="357250"/>
                </a:lnTo>
                <a:lnTo>
                  <a:pt x="1922809" y="346017"/>
                </a:lnTo>
                <a:lnTo>
                  <a:pt x="1888737" y="315388"/>
                </a:lnTo>
                <a:lnTo>
                  <a:pt x="1865762" y="269972"/>
                </a:lnTo>
                <a:lnTo>
                  <a:pt x="1857336" y="214375"/>
                </a:lnTo>
                <a:close/>
              </a:path>
              <a:path w="2072005" h="715010">
                <a:moveTo>
                  <a:pt x="0" y="571500"/>
                </a:moveTo>
                <a:lnTo>
                  <a:pt x="8419" y="515903"/>
                </a:lnTo>
                <a:lnTo>
                  <a:pt x="31381" y="470487"/>
                </a:lnTo>
                <a:lnTo>
                  <a:pt x="65440" y="439858"/>
                </a:lnTo>
                <a:lnTo>
                  <a:pt x="107149" y="428625"/>
                </a:lnTo>
                <a:lnTo>
                  <a:pt x="148861" y="439858"/>
                </a:lnTo>
                <a:lnTo>
                  <a:pt x="182924" y="470487"/>
                </a:lnTo>
                <a:lnTo>
                  <a:pt x="205890" y="515903"/>
                </a:lnTo>
                <a:lnTo>
                  <a:pt x="214312" y="571500"/>
                </a:lnTo>
                <a:lnTo>
                  <a:pt x="205890" y="627169"/>
                </a:lnTo>
                <a:lnTo>
                  <a:pt x="182924" y="672623"/>
                </a:lnTo>
                <a:lnTo>
                  <a:pt x="148861" y="703266"/>
                </a:lnTo>
                <a:lnTo>
                  <a:pt x="107149" y="714501"/>
                </a:lnTo>
                <a:lnTo>
                  <a:pt x="65440" y="703266"/>
                </a:lnTo>
                <a:lnTo>
                  <a:pt x="31381" y="672623"/>
                </a:lnTo>
                <a:lnTo>
                  <a:pt x="8419" y="627169"/>
                </a:lnTo>
                <a:lnTo>
                  <a:pt x="0" y="571500"/>
                </a:lnTo>
                <a:close/>
              </a:path>
              <a:path w="2072005" h="715010">
                <a:moveTo>
                  <a:pt x="1857336" y="571500"/>
                </a:moveTo>
                <a:lnTo>
                  <a:pt x="1865762" y="515903"/>
                </a:lnTo>
                <a:lnTo>
                  <a:pt x="1888737" y="470487"/>
                </a:lnTo>
                <a:lnTo>
                  <a:pt x="1922809" y="439858"/>
                </a:lnTo>
                <a:lnTo>
                  <a:pt x="1964524" y="428625"/>
                </a:lnTo>
                <a:lnTo>
                  <a:pt x="2006240" y="439858"/>
                </a:lnTo>
                <a:lnTo>
                  <a:pt x="2040312" y="470487"/>
                </a:lnTo>
                <a:lnTo>
                  <a:pt x="2063287" y="515903"/>
                </a:lnTo>
                <a:lnTo>
                  <a:pt x="2071712" y="571500"/>
                </a:lnTo>
                <a:lnTo>
                  <a:pt x="2063287" y="627169"/>
                </a:lnTo>
                <a:lnTo>
                  <a:pt x="2040312" y="672623"/>
                </a:lnTo>
                <a:lnTo>
                  <a:pt x="2006240" y="703266"/>
                </a:lnTo>
                <a:lnTo>
                  <a:pt x="1964524" y="714501"/>
                </a:lnTo>
                <a:lnTo>
                  <a:pt x="1922809" y="703266"/>
                </a:lnTo>
                <a:lnTo>
                  <a:pt x="1888737" y="672623"/>
                </a:lnTo>
                <a:lnTo>
                  <a:pt x="1865762" y="627169"/>
                </a:lnTo>
                <a:lnTo>
                  <a:pt x="1857336" y="571500"/>
                </a:lnTo>
                <a:close/>
              </a:path>
            </a:pathLst>
          </a:custGeom>
          <a:ln w="25400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8286750" y="642873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142875"/>
                </a:moveTo>
                <a:lnTo>
                  <a:pt x="7287" y="97731"/>
                </a:lnTo>
                <a:lnTo>
                  <a:pt x="27578" y="58512"/>
                </a:lnTo>
                <a:lnTo>
                  <a:pt x="58512" y="27578"/>
                </a:lnTo>
                <a:lnTo>
                  <a:pt x="97731" y="7287"/>
                </a:lnTo>
                <a:lnTo>
                  <a:pt x="142875" y="0"/>
                </a:lnTo>
                <a:lnTo>
                  <a:pt x="188067" y="7287"/>
                </a:lnTo>
                <a:lnTo>
                  <a:pt x="227292" y="27578"/>
                </a:lnTo>
                <a:lnTo>
                  <a:pt x="258208" y="58512"/>
                </a:lnTo>
                <a:lnTo>
                  <a:pt x="278474" y="97731"/>
                </a:lnTo>
                <a:lnTo>
                  <a:pt x="285750" y="142875"/>
                </a:lnTo>
                <a:lnTo>
                  <a:pt x="278474" y="188067"/>
                </a:lnTo>
                <a:lnTo>
                  <a:pt x="258208" y="227292"/>
                </a:lnTo>
                <a:lnTo>
                  <a:pt x="227292" y="258208"/>
                </a:lnTo>
                <a:lnTo>
                  <a:pt x="188067" y="278474"/>
                </a:lnTo>
                <a:lnTo>
                  <a:pt x="142875" y="285750"/>
                </a:lnTo>
                <a:lnTo>
                  <a:pt x="97731" y="278474"/>
                </a:lnTo>
                <a:lnTo>
                  <a:pt x="58512" y="258208"/>
                </a:lnTo>
                <a:lnTo>
                  <a:pt x="27578" y="227292"/>
                </a:lnTo>
                <a:lnTo>
                  <a:pt x="7287" y="188067"/>
                </a:lnTo>
                <a:lnTo>
                  <a:pt x="0" y="14287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8429625" y="3071748"/>
            <a:ext cx="214629" cy="285750"/>
          </a:xfrm>
          <a:custGeom>
            <a:avLst/>
            <a:gdLst/>
            <a:ahLst/>
            <a:cxnLst/>
            <a:rect l="l" t="t" r="r" b="b"/>
            <a:pathLst>
              <a:path w="214629" h="285750">
                <a:moveTo>
                  <a:pt x="0" y="142875"/>
                </a:moveTo>
                <a:lnTo>
                  <a:pt x="8425" y="87278"/>
                </a:lnTo>
                <a:lnTo>
                  <a:pt x="31400" y="41862"/>
                </a:lnTo>
                <a:lnTo>
                  <a:pt x="65472" y="11233"/>
                </a:lnTo>
                <a:lnTo>
                  <a:pt x="107188" y="0"/>
                </a:lnTo>
                <a:lnTo>
                  <a:pt x="148903" y="11233"/>
                </a:lnTo>
                <a:lnTo>
                  <a:pt x="182975" y="41862"/>
                </a:lnTo>
                <a:lnTo>
                  <a:pt x="205950" y="87278"/>
                </a:lnTo>
                <a:lnTo>
                  <a:pt x="214375" y="142875"/>
                </a:lnTo>
                <a:lnTo>
                  <a:pt x="205950" y="198524"/>
                </a:lnTo>
                <a:lnTo>
                  <a:pt x="182975" y="243935"/>
                </a:lnTo>
                <a:lnTo>
                  <a:pt x="148903" y="274534"/>
                </a:lnTo>
                <a:lnTo>
                  <a:pt x="107188" y="285750"/>
                </a:lnTo>
                <a:lnTo>
                  <a:pt x="65472" y="274534"/>
                </a:lnTo>
                <a:lnTo>
                  <a:pt x="31400" y="243935"/>
                </a:lnTo>
                <a:lnTo>
                  <a:pt x="8425" y="198524"/>
                </a:lnTo>
                <a:lnTo>
                  <a:pt x="0" y="142875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929626" y="3071748"/>
            <a:ext cx="214629" cy="285750"/>
          </a:xfrm>
          <a:custGeom>
            <a:avLst/>
            <a:gdLst/>
            <a:ahLst/>
            <a:cxnLst/>
            <a:rect l="l" t="t" r="r" b="b"/>
            <a:pathLst>
              <a:path w="214629" h="285750">
                <a:moveTo>
                  <a:pt x="0" y="142875"/>
                </a:moveTo>
                <a:lnTo>
                  <a:pt x="8405" y="87278"/>
                </a:lnTo>
                <a:lnTo>
                  <a:pt x="31337" y="41862"/>
                </a:lnTo>
                <a:lnTo>
                  <a:pt x="65365" y="11233"/>
                </a:lnTo>
                <a:lnTo>
                  <a:pt x="107060" y="0"/>
                </a:lnTo>
                <a:lnTo>
                  <a:pt x="148776" y="11233"/>
                </a:lnTo>
                <a:lnTo>
                  <a:pt x="182848" y="41862"/>
                </a:lnTo>
                <a:lnTo>
                  <a:pt x="205823" y="87278"/>
                </a:lnTo>
                <a:lnTo>
                  <a:pt x="214249" y="142875"/>
                </a:lnTo>
                <a:lnTo>
                  <a:pt x="205823" y="198524"/>
                </a:lnTo>
                <a:lnTo>
                  <a:pt x="182848" y="243935"/>
                </a:lnTo>
                <a:lnTo>
                  <a:pt x="148776" y="274534"/>
                </a:lnTo>
                <a:lnTo>
                  <a:pt x="107060" y="285750"/>
                </a:lnTo>
                <a:lnTo>
                  <a:pt x="65365" y="274534"/>
                </a:lnTo>
                <a:lnTo>
                  <a:pt x="31337" y="243935"/>
                </a:lnTo>
                <a:lnTo>
                  <a:pt x="8405" y="198524"/>
                </a:lnTo>
                <a:lnTo>
                  <a:pt x="0" y="142875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700"/>
            <a:ext cx="9169400" cy="6883400"/>
            <a:chOff x="-12700" y="-12700"/>
            <a:chExt cx="9169400" cy="6883400"/>
          </a:xfrm>
        </p:grpSpPr>
        <p:sp>
          <p:nvSpPr>
            <p:cNvPr id="3" name="object 3"/>
            <p:cNvSpPr/>
            <p:nvPr/>
          </p:nvSpPr>
          <p:spPr>
            <a:xfrm>
              <a:off x="571474" y="357174"/>
              <a:ext cx="8001000" cy="6002020"/>
            </a:xfrm>
            <a:custGeom>
              <a:avLst/>
              <a:gdLst/>
              <a:ahLst/>
              <a:cxnLst/>
              <a:rect l="l" t="t" r="r" b="b"/>
              <a:pathLst>
                <a:path w="8001000" h="6002020">
                  <a:moveTo>
                    <a:pt x="8001000" y="0"/>
                  </a:moveTo>
                  <a:lnTo>
                    <a:pt x="0" y="0"/>
                  </a:lnTo>
                  <a:lnTo>
                    <a:pt x="0" y="6001639"/>
                  </a:lnTo>
                  <a:lnTo>
                    <a:pt x="8001000" y="6001639"/>
                  </a:lnTo>
                  <a:lnTo>
                    <a:pt x="8001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2627" y="178307"/>
              <a:ext cx="8650224" cy="60807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088" y="284429"/>
            <a:ext cx="89115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u="none" dirty="0">
                <a:latin typeface="Arial"/>
                <a:cs typeface="Arial"/>
              </a:rPr>
              <a:t>Q)</a:t>
            </a:r>
            <a:r>
              <a:rPr sz="2800" b="1" u="none" spc="-114" dirty="0">
                <a:latin typeface="Arial"/>
                <a:cs typeface="Arial"/>
              </a:rPr>
              <a:t> </a:t>
            </a:r>
            <a:r>
              <a:rPr sz="2800" b="1" u="none" spc="-10" dirty="0">
                <a:latin typeface="Arial"/>
                <a:cs typeface="Arial"/>
              </a:rPr>
              <a:t>Verify</a:t>
            </a:r>
            <a:r>
              <a:rPr sz="2800" b="1" u="none" spc="-95" dirty="0">
                <a:latin typeface="Arial"/>
                <a:cs typeface="Arial"/>
              </a:rPr>
              <a:t> </a:t>
            </a:r>
            <a:r>
              <a:rPr sz="2800" b="1" u="none" dirty="0">
                <a:latin typeface="Arial"/>
                <a:cs typeface="Arial"/>
              </a:rPr>
              <a:t>the</a:t>
            </a:r>
            <a:r>
              <a:rPr sz="2800" b="1" u="none" spc="-105" dirty="0">
                <a:latin typeface="Arial"/>
                <a:cs typeface="Arial"/>
              </a:rPr>
              <a:t> </a:t>
            </a:r>
            <a:r>
              <a:rPr sz="2800" b="1" u="none" dirty="0">
                <a:latin typeface="Arial"/>
                <a:cs typeface="Arial"/>
              </a:rPr>
              <a:t>following</a:t>
            </a:r>
            <a:r>
              <a:rPr sz="2800" b="1" u="none" spc="-110" dirty="0">
                <a:latin typeface="Arial"/>
                <a:cs typeface="Arial"/>
              </a:rPr>
              <a:t> </a:t>
            </a:r>
            <a:r>
              <a:rPr sz="2800" b="1" u="none" dirty="0">
                <a:latin typeface="Arial"/>
                <a:cs typeface="Arial"/>
              </a:rPr>
              <a:t>expression</a:t>
            </a:r>
            <a:r>
              <a:rPr sz="2800" b="1" u="none" spc="-80" dirty="0">
                <a:latin typeface="Arial"/>
                <a:cs typeface="Arial"/>
              </a:rPr>
              <a:t> </a:t>
            </a:r>
            <a:r>
              <a:rPr sz="2800" b="1" u="none" dirty="0">
                <a:latin typeface="Arial"/>
                <a:cs typeface="Arial"/>
              </a:rPr>
              <a:t>using</a:t>
            </a:r>
            <a:r>
              <a:rPr sz="2800" b="1" u="none" spc="-105" dirty="0">
                <a:latin typeface="Arial"/>
                <a:cs typeface="Arial"/>
              </a:rPr>
              <a:t> </a:t>
            </a:r>
            <a:r>
              <a:rPr sz="2800" b="1" u="none" spc="-10" dirty="0">
                <a:latin typeface="Arial"/>
                <a:cs typeface="Arial"/>
              </a:rPr>
              <a:t>Truth</a:t>
            </a:r>
            <a:r>
              <a:rPr sz="2800" b="1" u="none" spc="-105" dirty="0">
                <a:latin typeface="Arial"/>
                <a:cs typeface="Arial"/>
              </a:rPr>
              <a:t> </a:t>
            </a:r>
            <a:r>
              <a:rPr sz="2800" b="1" u="none" spc="-10" dirty="0">
                <a:latin typeface="Arial"/>
                <a:cs typeface="Arial"/>
              </a:rPr>
              <a:t>Table: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0088" y="1137615"/>
            <a:ext cx="4602480" cy="1304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404110" algn="l"/>
                <a:tab pos="2795905" algn="l"/>
              </a:tabLst>
            </a:pPr>
            <a:r>
              <a:rPr sz="2800" b="1" spc="-10" dirty="0">
                <a:solidFill>
                  <a:srgbClr val="FF0000"/>
                </a:solidFill>
                <a:latin typeface="Arial"/>
                <a:cs typeface="Arial"/>
              </a:rPr>
              <a:t>(A’+B’).(A+B)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800" b="1" spc="-50" dirty="0">
                <a:solidFill>
                  <a:srgbClr val="FF0000"/>
                </a:solidFill>
                <a:latin typeface="Arial"/>
                <a:cs typeface="Arial"/>
              </a:rPr>
              <a:t>=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2800" b="1" spc="-10" dirty="0">
                <a:solidFill>
                  <a:srgbClr val="FF0000"/>
                </a:solidFill>
                <a:latin typeface="Arial"/>
                <a:cs typeface="Arial"/>
              </a:rPr>
              <a:t>A’.B</a:t>
            </a:r>
            <a:r>
              <a:rPr sz="2800" b="1" spc="-11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+</a:t>
            </a:r>
            <a:r>
              <a:rPr sz="2800" b="1" spc="-1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Arial"/>
                <a:cs typeface="Arial"/>
              </a:rPr>
              <a:t>A.B’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800" b="1" dirty="0">
                <a:solidFill>
                  <a:srgbClr val="00AF50"/>
                </a:solidFill>
                <a:latin typeface="Arial"/>
                <a:cs typeface="Arial"/>
              </a:rPr>
              <a:t>Solution</a:t>
            </a:r>
            <a:r>
              <a:rPr sz="2800" b="1" spc="-125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2800" b="1" spc="-50" dirty="0">
                <a:solidFill>
                  <a:srgbClr val="00AF50"/>
                </a:solidFill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36499" y="2565400"/>
          <a:ext cx="8928733" cy="3415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2445"/>
                <a:gridCol w="512445"/>
                <a:gridCol w="585470"/>
                <a:gridCol w="512444"/>
                <a:gridCol w="878205"/>
                <a:gridCol w="713739"/>
                <a:gridCol w="1920875"/>
                <a:gridCol w="721995"/>
                <a:gridCol w="785495"/>
                <a:gridCol w="1785620"/>
              </a:tblGrid>
              <a:tr h="5626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400" b="1" spc="-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A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400" b="1" spc="-5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B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R="173355" algn="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400" b="1" spc="-2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A’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400" b="1" spc="-2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B’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4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A’+B’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400" b="1" spc="-25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A+B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4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(A’+B’).(A+B)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FFCC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400" b="1" spc="-2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A’.B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400" b="1" spc="-2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A.B’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r>
                        <a:rPr sz="2400" b="1" spc="-10" dirty="0">
                          <a:solidFill>
                            <a:srgbClr val="001F5F"/>
                          </a:solidFill>
                          <a:latin typeface="Calibri"/>
                          <a:cs typeface="Calibri"/>
                        </a:rPr>
                        <a:t>(A’.B)+(A.B’)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793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FFCC"/>
                    </a:solidFill>
                  </a:tcPr>
                </a:tc>
              </a:tr>
              <a:tr h="7131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90"/>
                        </a:spcBef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876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7131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  <a:tr h="7131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1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7131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R="208279" algn="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220"/>
                        </a:spcBef>
                      </a:pPr>
                      <a:r>
                        <a:rPr sz="2400" b="1" spc="-50" dirty="0">
                          <a:latin typeface="Calibri"/>
                          <a:cs typeface="Calibri"/>
                        </a:rPr>
                        <a:t>0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54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0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931379" y="6170447"/>
            <a:ext cx="7425055" cy="5753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Since,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Column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no.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7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and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10</a:t>
            </a:r>
            <a:r>
              <a:rPr sz="1800" b="1" spc="-2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are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having</a:t>
            </a:r>
            <a:r>
              <a:rPr sz="1800" b="1" spc="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same</a:t>
            </a:r>
            <a:r>
              <a:rPr sz="1800" b="1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values</a:t>
            </a:r>
            <a:r>
              <a:rPr sz="1800" b="1" spc="-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as</a:t>
            </a:r>
            <a:r>
              <a:rPr sz="1800" b="1" spc="-3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per</a:t>
            </a:r>
            <a:r>
              <a:rPr sz="1800" b="1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the</a:t>
            </a:r>
            <a:r>
              <a:rPr sz="1800" b="1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given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question.</a:t>
            </a:r>
            <a:r>
              <a:rPr sz="1800" b="1" spc="-5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1F5F"/>
                </a:solidFill>
                <a:latin typeface="Arial"/>
                <a:cs typeface="Arial"/>
              </a:rPr>
              <a:t>Hence,</a:t>
            </a:r>
            <a:r>
              <a:rPr sz="1800" b="1" spc="-5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Arial"/>
                <a:cs typeface="Arial"/>
              </a:rPr>
              <a:t>proved.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2700" y="-12700"/>
            <a:ext cx="9169400" cy="6883400"/>
            <a:chOff x="-12700" y="-12700"/>
            <a:chExt cx="9169400" cy="6883400"/>
          </a:xfrm>
        </p:grpSpPr>
        <p:sp>
          <p:nvSpPr>
            <p:cNvPr id="3" name="object 3"/>
            <p:cNvSpPr/>
            <p:nvPr/>
          </p:nvSpPr>
          <p:spPr>
            <a:xfrm>
              <a:off x="571474" y="357174"/>
              <a:ext cx="8001000" cy="6002020"/>
            </a:xfrm>
            <a:custGeom>
              <a:avLst/>
              <a:gdLst/>
              <a:ahLst/>
              <a:cxnLst/>
              <a:rect l="l" t="t" r="r" b="b"/>
              <a:pathLst>
                <a:path w="8001000" h="6002020">
                  <a:moveTo>
                    <a:pt x="8001000" y="0"/>
                  </a:moveTo>
                  <a:lnTo>
                    <a:pt x="0" y="0"/>
                  </a:lnTo>
                  <a:lnTo>
                    <a:pt x="0" y="6001639"/>
                  </a:lnTo>
                  <a:lnTo>
                    <a:pt x="8001000" y="6001639"/>
                  </a:lnTo>
                  <a:lnTo>
                    <a:pt x="8001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2627" y="178307"/>
              <a:ext cx="8462772" cy="608076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088" y="309829"/>
            <a:ext cx="8736965" cy="996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345"/>
              </a:lnSpc>
              <a:spcBef>
                <a:spcPts val="95"/>
              </a:spcBef>
            </a:pPr>
            <a:r>
              <a:rPr sz="2800" b="1" u="none" dirty="0">
                <a:latin typeface="Arial"/>
                <a:cs typeface="Arial"/>
              </a:rPr>
              <a:t>Q)</a:t>
            </a:r>
            <a:r>
              <a:rPr sz="2800" b="1" u="none" spc="-70" dirty="0">
                <a:latin typeface="Arial"/>
                <a:cs typeface="Arial"/>
              </a:rPr>
              <a:t> </a:t>
            </a:r>
            <a:r>
              <a:rPr sz="2800" b="1" u="none" dirty="0">
                <a:latin typeface="Arial"/>
                <a:cs typeface="Arial"/>
              </a:rPr>
              <a:t>Draw</a:t>
            </a:r>
            <a:r>
              <a:rPr sz="2800" b="1" u="none" spc="-60" dirty="0">
                <a:latin typeface="Arial"/>
                <a:cs typeface="Arial"/>
              </a:rPr>
              <a:t> </a:t>
            </a:r>
            <a:r>
              <a:rPr sz="2800" b="1" u="none" dirty="0">
                <a:latin typeface="Arial"/>
                <a:cs typeface="Arial"/>
              </a:rPr>
              <a:t>a</a:t>
            </a:r>
            <a:r>
              <a:rPr sz="2800" b="1" u="none" spc="-50" dirty="0">
                <a:latin typeface="Arial"/>
                <a:cs typeface="Arial"/>
              </a:rPr>
              <a:t> </a:t>
            </a:r>
            <a:r>
              <a:rPr sz="2800" b="1" u="none" dirty="0">
                <a:latin typeface="Arial"/>
                <a:cs typeface="Arial"/>
              </a:rPr>
              <a:t>logic</a:t>
            </a:r>
            <a:r>
              <a:rPr sz="2800" b="1" u="none" spc="-60" dirty="0">
                <a:latin typeface="Arial"/>
                <a:cs typeface="Arial"/>
              </a:rPr>
              <a:t> </a:t>
            </a:r>
            <a:r>
              <a:rPr sz="2800" b="1" u="none" dirty="0">
                <a:latin typeface="Arial"/>
                <a:cs typeface="Arial"/>
              </a:rPr>
              <a:t>circuit</a:t>
            </a:r>
            <a:r>
              <a:rPr sz="2800" b="1" u="none" spc="-60" dirty="0">
                <a:latin typeface="Arial"/>
                <a:cs typeface="Arial"/>
              </a:rPr>
              <a:t> </a:t>
            </a:r>
            <a:r>
              <a:rPr sz="2800" b="1" u="none" dirty="0">
                <a:latin typeface="Arial"/>
                <a:cs typeface="Arial"/>
              </a:rPr>
              <a:t>for</a:t>
            </a:r>
            <a:r>
              <a:rPr sz="2800" b="1" u="none" spc="-50" dirty="0">
                <a:latin typeface="Arial"/>
                <a:cs typeface="Arial"/>
              </a:rPr>
              <a:t> </a:t>
            </a:r>
            <a:r>
              <a:rPr sz="2800" b="1" u="none" dirty="0">
                <a:latin typeface="Arial"/>
                <a:cs typeface="Arial"/>
              </a:rPr>
              <a:t>the</a:t>
            </a:r>
            <a:r>
              <a:rPr sz="2800" b="1" u="none" spc="-60" dirty="0">
                <a:latin typeface="Arial"/>
                <a:cs typeface="Arial"/>
              </a:rPr>
              <a:t> </a:t>
            </a:r>
            <a:r>
              <a:rPr sz="2800" b="1" u="none" dirty="0">
                <a:latin typeface="Arial"/>
                <a:cs typeface="Arial"/>
              </a:rPr>
              <a:t>following</a:t>
            </a:r>
            <a:r>
              <a:rPr sz="2800" b="1" u="none" spc="-60" dirty="0">
                <a:latin typeface="Arial"/>
                <a:cs typeface="Arial"/>
              </a:rPr>
              <a:t> </a:t>
            </a:r>
            <a:r>
              <a:rPr sz="2800" b="1" u="none" spc="-10" dirty="0">
                <a:latin typeface="Arial"/>
                <a:cs typeface="Arial"/>
              </a:rPr>
              <a:t>expression: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4305"/>
              </a:lnSpc>
            </a:pPr>
            <a:r>
              <a:rPr sz="3600" b="1" u="none" cap="small" spc="-190" dirty="0">
                <a:latin typeface="Arial"/>
                <a:cs typeface="Arial"/>
              </a:rPr>
              <a:t>F(x,y,z)</a:t>
            </a:r>
            <a:r>
              <a:rPr sz="3600" b="1" u="none" cap="small" spc="10" dirty="0">
                <a:latin typeface="Arial"/>
                <a:cs typeface="Arial"/>
              </a:rPr>
              <a:t> </a:t>
            </a:r>
            <a:r>
              <a:rPr sz="3600" b="1" u="none" cap="small" spc="-484" dirty="0">
                <a:latin typeface="Arial"/>
                <a:cs typeface="Arial"/>
              </a:rPr>
              <a:t>=</a:t>
            </a:r>
            <a:r>
              <a:rPr sz="3600" b="1" u="none" cap="small" spc="-40" dirty="0">
                <a:latin typeface="Arial"/>
                <a:cs typeface="Arial"/>
              </a:rPr>
              <a:t> </a:t>
            </a:r>
            <a:r>
              <a:rPr sz="3600" b="1" u="none" cap="small" spc="-185" dirty="0">
                <a:latin typeface="Arial"/>
                <a:cs typeface="Arial"/>
              </a:rPr>
              <a:t>(x+y’+z).(x+y’+z’)</a:t>
            </a:r>
            <a:endParaRPr sz="3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0088" y="1708784"/>
            <a:ext cx="20046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00AF50"/>
                </a:solidFill>
                <a:latin typeface="Arial"/>
                <a:cs typeface="Arial"/>
              </a:rPr>
              <a:t>Solution: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29158" y="2465882"/>
            <a:ext cx="7969250" cy="3376929"/>
            <a:chOff x="529158" y="2465882"/>
            <a:chExt cx="7969250" cy="337692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39553" y="3739040"/>
              <a:ext cx="885928" cy="22973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671949" y="3745178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622" y="104691"/>
                  </a:moveTo>
                  <a:lnTo>
                    <a:pt x="667003" y="135814"/>
                  </a:lnTo>
                  <a:lnTo>
                    <a:pt x="661378" y="140846"/>
                  </a:lnTo>
                  <a:lnTo>
                    <a:pt x="658193" y="147403"/>
                  </a:lnTo>
                  <a:lnTo>
                    <a:pt x="657699" y="154674"/>
                  </a:lnTo>
                  <a:lnTo>
                    <a:pt x="660146" y="161849"/>
                  </a:lnTo>
                  <a:lnTo>
                    <a:pt x="665124" y="167528"/>
                  </a:lnTo>
                  <a:lnTo>
                    <a:pt x="671687" y="170707"/>
                  </a:lnTo>
                  <a:lnTo>
                    <a:pt x="678987" y="171172"/>
                  </a:lnTo>
                  <a:lnTo>
                    <a:pt x="686180" y="168707"/>
                  </a:lnTo>
                  <a:lnTo>
                    <a:pt x="796209" y="104826"/>
                  </a:lnTo>
                  <a:lnTo>
                    <a:pt x="720622" y="104691"/>
                  </a:lnTo>
                  <a:close/>
                </a:path>
                <a:path w="829310" h="171450">
                  <a:moveTo>
                    <a:pt x="753237" y="85759"/>
                  </a:moveTo>
                  <a:lnTo>
                    <a:pt x="720622" y="104691"/>
                  </a:lnTo>
                  <a:lnTo>
                    <a:pt x="790955" y="104826"/>
                  </a:lnTo>
                  <a:lnTo>
                    <a:pt x="790964" y="102286"/>
                  </a:lnTo>
                  <a:lnTo>
                    <a:pt x="781430" y="102286"/>
                  </a:lnTo>
                  <a:lnTo>
                    <a:pt x="753237" y="85759"/>
                  </a:lnTo>
                  <a:close/>
                </a:path>
                <a:path w="829310" h="171450">
                  <a:moveTo>
                    <a:pt x="679313" y="0"/>
                  </a:moveTo>
                  <a:lnTo>
                    <a:pt x="672036" y="464"/>
                  </a:lnTo>
                  <a:lnTo>
                    <a:pt x="665450" y="3643"/>
                  </a:lnTo>
                  <a:lnTo>
                    <a:pt x="660400" y="9322"/>
                  </a:lnTo>
                  <a:lnTo>
                    <a:pt x="657935" y="16444"/>
                  </a:lnTo>
                  <a:lnTo>
                    <a:pt x="658399" y="23721"/>
                  </a:lnTo>
                  <a:lnTo>
                    <a:pt x="661578" y="30307"/>
                  </a:lnTo>
                  <a:lnTo>
                    <a:pt x="667258" y="35357"/>
                  </a:lnTo>
                  <a:lnTo>
                    <a:pt x="720537" y="66590"/>
                  </a:lnTo>
                  <a:lnTo>
                    <a:pt x="791083" y="66726"/>
                  </a:lnTo>
                  <a:lnTo>
                    <a:pt x="791074" y="69393"/>
                  </a:lnTo>
                  <a:lnTo>
                    <a:pt x="790955" y="104826"/>
                  </a:lnTo>
                  <a:lnTo>
                    <a:pt x="796209" y="104826"/>
                  </a:lnTo>
                  <a:lnTo>
                    <a:pt x="828801" y="85903"/>
                  </a:lnTo>
                  <a:lnTo>
                    <a:pt x="686435" y="2464"/>
                  </a:lnTo>
                  <a:lnTo>
                    <a:pt x="679313" y="0"/>
                  </a:lnTo>
                  <a:close/>
                </a:path>
                <a:path w="829310" h="171450">
                  <a:moveTo>
                    <a:pt x="126" y="65202"/>
                  </a:moveTo>
                  <a:lnTo>
                    <a:pt x="0" y="103302"/>
                  </a:lnTo>
                  <a:lnTo>
                    <a:pt x="720622" y="104691"/>
                  </a:lnTo>
                  <a:lnTo>
                    <a:pt x="753237" y="85759"/>
                  </a:lnTo>
                  <a:lnTo>
                    <a:pt x="720537" y="66590"/>
                  </a:lnTo>
                  <a:lnTo>
                    <a:pt x="126" y="65202"/>
                  </a:lnTo>
                  <a:close/>
                </a:path>
                <a:path w="829310" h="171450">
                  <a:moveTo>
                    <a:pt x="781430" y="69393"/>
                  </a:moveTo>
                  <a:lnTo>
                    <a:pt x="753237" y="85759"/>
                  </a:lnTo>
                  <a:lnTo>
                    <a:pt x="781430" y="102286"/>
                  </a:lnTo>
                  <a:lnTo>
                    <a:pt x="781430" y="69393"/>
                  </a:lnTo>
                  <a:close/>
                </a:path>
                <a:path w="829310" h="171450">
                  <a:moveTo>
                    <a:pt x="791074" y="69393"/>
                  </a:moveTo>
                  <a:lnTo>
                    <a:pt x="781430" y="69393"/>
                  </a:lnTo>
                  <a:lnTo>
                    <a:pt x="781430" y="102286"/>
                  </a:lnTo>
                  <a:lnTo>
                    <a:pt x="790964" y="102286"/>
                  </a:lnTo>
                  <a:lnTo>
                    <a:pt x="791074" y="69393"/>
                  </a:lnTo>
                  <a:close/>
                </a:path>
                <a:path w="829310" h="171450">
                  <a:moveTo>
                    <a:pt x="720537" y="66590"/>
                  </a:moveTo>
                  <a:lnTo>
                    <a:pt x="753237" y="85759"/>
                  </a:lnTo>
                  <a:lnTo>
                    <a:pt x="781430" y="69393"/>
                  </a:lnTo>
                  <a:lnTo>
                    <a:pt x="791074" y="69393"/>
                  </a:lnTo>
                  <a:lnTo>
                    <a:pt x="791083" y="66726"/>
                  </a:lnTo>
                  <a:lnTo>
                    <a:pt x="720537" y="6659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41887" y="3184121"/>
              <a:ext cx="1264703" cy="79110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078227" y="3200146"/>
              <a:ext cx="1172845" cy="690880"/>
            </a:xfrm>
            <a:custGeom>
              <a:avLst/>
              <a:gdLst/>
              <a:ahLst/>
              <a:cxnLst/>
              <a:rect l="l" t="t" r="r" b="b"/>
              <a:pathLst>
                <a:path w="1172845" h="690879">
                  <a:moveTo>
                    <a:pt x="1172718" y="0"/>
                  </a:moveTo>
                  <a:lnTo>
                    <a:pt x="1153507" y="47113"/>
                  </a:lnTo>
                  <a:lnTo>
                    <a:pt x="1132474" y="92892"/>
                  </a:lnTo>
                  <a:lnTo>
                    <a:pt x="1109688" y="137298"/>
                  </a:lnTo>
                  <a:lnTo>
                    <a:pt x="1085218" y="180292"/>
                  </a:lnTo>
                  <a:lnTo>
                    <a:pt x="1059136" y="221835"/>
                  </a:lnTo>
                  <a:lnTo>
                    <a:pt x="1031510" y="261889"/>
                  </a:lnTo>
                  <a:lnTo>
                    <a:pt x="1002410" y="300414"/>
                  </a:lnTo>
                  <a:lnTo>
                    <a:pt x="971907" y="337371"/>
                  </a:lnTo>
                  <a:lnTo>
                    <a:pt x="940069" y="372722"/>
                  </a:lnTo>
                  <a:lnTo>
                    <a:pt x="906966" y="406428"/>
                  </a:lnTo>
                  <a:lnTo>
                    <a:pt x="872669" y="438451"/>
                  </a:lnTo>
                  <a:lnTo>
                    <a:pt x="837247" y="468750"/>
                  </a:lnTo>
                  <a:lnTo>
                    <a:pt x="800770" y="497288"/>
                  </a:lnTo>
                  <a:lnTo>
                    <a:pt x="763307" y="524025"/>
                  </a:lnTo>
                  <a:lnTo>
                    <a:pt x="724929" y="548924"/>
                  </a:lnTo>
                  <a:lnTo>
                    <a:pt x="685704" y="571944"/>
                  </a:lnTo>
                  <a:lnTo>
                    <a:pt x="645704" y="593047"/>
                  </a:lnTo>
                  <a:lnTo>
                    <a:pt x="604997" y="612195"/>
                  </a:lnTo>
                  <a:lnTo>
                    <a:pt x="563654" y="629348"/>
                  </a:lnTo>
                  <a:lnTo>
                    <a:pt x="521743" y="644467"/>
                  </a:lnTo>
                  <a:lnTo>
                    <a:pt x="479336" y="657515"/>
                  </a:lnTo>
                  <a:lnTo>
                    <a:pt x="436501" y="668451"/>
                  </a:lnTo>
                  <a:lnTo>
                    <a:pt x="393309" y="677237"/>
                  </a:lnTo>
                  <a:lnTo>
                    <a:pt x="349829" y="683835"/>
                  </a:lnTo>
                  <a:lnTo>
                    <a:pt x="306131" y="688205"/>
                  </a:lnTo>
                  <a:lnTo>
                    <a:pt x="262285" y="690309"/>
                  </a:lnTo>
                  <a:lnTo>
                    <a:pt x="218360" y="690107"/>
                  </a:lnTo>
                  <a:lnTo>
                    <a:pt x="174426" y="687561"/>
                  </a:lnTo>
                  <a:lnTo>
                    <a:pt x="130553" y="682632"/>
                  </a:lnTo>
                  <a:lnTo>
                    <a:pt x="86812" y="675282"/>
                  </a:lnTo>
                  <a:lnTo>
                    <a:pt x="43270" y="665471"/>
                  </a:lnTo>
                  <a:lnTo>
                    <a:pt x="0" y="653160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31111" y="2465882"/>
              <a:ext cx="1299590" cy="81846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082546" y="2513364"/>
              <a:ext cx="1179195" cy="698500"/>
            </a:xfrm>
            <a:custGeom>
              <a:avLst/>
              <a:gdLst/>
              <a:ahLst/>
              <a:cxnLst/>
              <a:rect l="l" t="t" r="r" b="b"/>
              <a:pathLst>
                <a:path w="1179195" h="698500">
                  <a:moveTo>
                    <a:pt x="0" y="51400"/>
                  </a:moveTo>
                  <a:lnTo>
                    <a:pt x="43988" y="36774"/>
                  </a:lnTo>
                  <a:lnTo>
                    <a:pt x="88205" y="24637"/>
                  </a:lnTo>
                  <a:lnTo>
                    <a:pt x="132577" y="14952"/>
                  </a:lnTo>
                  <a:lnTo>
                    <a:pt x="177030" y="7682"/>
                  </a:lnTo>
                  <a:lnTo>
                    <a:pt x="221493" y="2791"/>
                  </a:lnTo>
                  <a:lnTo>
                    <a:pt x="265892" y="243"/>
                  </a:lnTo>
                  <a:lnTo>
                    <a:pt x="310154" y="0"/>
                  </a:lnTo>
                  <a:lnTo>
                    <a:pt x="354206" y="2025"/>
                  </a:lnTo>
                  <a:lnTo>
                    <a:pt x="397977" y="6283"/>
                  </a:lnTo>
                  <a:lnTo>
                    <a:pt x="441392" y="12736"/>
                  </a:lnTo>
                  <a:lnTo>
                    <a:pt x="484379" y="21347"/>
                  </a:lnTo>
                  <a:lnTo>
                    <a:pt x="526864" y="32081"/>
                  </a:lnTo>
                  <a:lnTo>
                    <a:pt x="568776" y="44900"/>
                  </a:lnTo>
                  <a:lnTo>
                    <a:pt x="610041" y="59767"/>
                  </a:lnTo>
                  <a:lnTo>
                    <a:pt x="650587" y="76647"/>
                  </a:lnTo>
                  <a:lnTo>
                    <a:pt x="690340" y="95501"/>
                  </a:lnTo>
                  <a:lnTo>
                    <a:pt x="729227" y="116294"/>
                  </a:lnTo>
                  <a:lnTo>
                    <a:pt x="767176" y="138989"/>
                  </a:lnTo>
                  <a:lnTo>
                    <a:pt x="804114" y="163549"/>
                  </a:lnTo>
                  <a:lnTo>
                    <a:pt x="839968" y="189937"/>
                  </a:lnTo>
                  <a:lnTo>
                    <a:pt x="874665" y="218117"/>
                  </a:lnTo>
                  <a:lnTo>
                    <a:pt x="908132" y="248052"/>
                  </a:lnTo>
                  <a:lnTo>
                    <a:pt x="940296" y="279705"/>
                  </a:lnTo>
                  <a:lnTo>
                    <a:pt x="971085" y="313040"/>
                  </a:lnTo>
                  <a:lnTo>
                    <a:pt x="1000425" y="348020"/>
                  </a:lnTo>
                  <a:lnTo>
                    <a:pt x="1028244" y="384608"/>
                  </a:lnTo>
                  <a:lnTo>
                    <a:pt x="1054469" y="422768"/>
                  </a:lnTo>
                  <a:lnTo>
                    <a:pt x="1079027" y="462462"/>
                  </a:lnTo>
                  <a:lnTo>
                    <a:pt x="1101844" y="503655"/>
                  </a:lnTo>
                  <a:lnTo>
                    <a:pt x="1122849" y="546309"/>
                  </a:lnTo>
                  <a:lnTo>
                    <a:pt x="1141968" y="590387"/>
                  </a:lnTo>
                  <a:lnTo>
                    <a:pt x="1159129" y="635854"/>
                  </a:lnTo>
                  <a:lnTo>
                    <a:pt x="1174184" y="682289"/>
                  </a:lnTo>
                  <a:lnTo>
                    <a:pt x="1178687" y="697957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04186" y="2545334"/>
              <a:ext cx="385241" cy="1425575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068702" y="2583053"/>
              <a:ext cx="249554" cy="1306195"/>
            </a:xfrm>
            <a:custGeom>
              <a:avLst/>
              <a:gdLst/>
              <a:ahLst/>
              <a:cxnLst/>
              <a:rect l="l" t="t" r="r" b="b"/>
              <a:pathLst>
                <a:path w="249555" h="1306195">
                  <a:moveTo>
                    <a:pt x="0" y="0"/>
                  </a:moveTo>
                  <a:lnTo>
                    <a:pt x="30804" y="38753"/>
                  </a:lnTo>
                  <a:lnTo>
                    <a:pt x="59588" y="78535"/>
                  </a:lnTo>
                  <a:lnTo>
                    <a:pt x="86351" y="119270"/>
                  </a:lnTo>
                  <a:lnTo>
                    <a:pt x="111090" y="160883"/>
                  </a:lnTo>
                  <a:lnTo>
                    <a:pt x="133802" y="203301"/>
                  </a:lnTo>
                  <a:lnTo>
                    <a:pt x="154486" y="246447"/>
                  </a:lnTo>
                  <a:lnTo>
                    <a:pt x="173140" y="290246"/>
                  </a:lnTo>
                  <a:lnTo>
                    <a:pt x="189761" y="334625"/>
                  </a:lnTo>
                  <a:lnTo>
                    <a:pt x="204347" y="379508"/>
                  </a:lnTo>
                  <a:lnTo>
                    <a:pt x="216897" y="424819"/>
                  </a:lnTo>
                  <a:lnTo>
                    <a:pt x="227407" y="470485"/>
                  </a:lnTo>
                  <a:lnTo>
                    <a:pt x="235876" y="516430"/>
                  </a:lnTo>
                  <a:lnTo>
                    <a:pt x="242302" y="562580"/>
                  </a:lnTo>
                  <a:lnTo>
                    <a:pt x="246682" y="608859"/>
                  </a:lnTo>
                  <a:lnTo>
                    <a:pt x="249015" y="655192"/>
                  </a:lnTo>
                  <a:lnTo>
                    <a:pt x="249298" y="701506"/>
                  </a:lnTo>
                  <a:lnTo>
                    <a:pt x="247529" y="747724"/>
                  </a:lnTo>
                  <a:lnTo>
                    <a:pt x="243705" y="793772"/>
                  </a:lnTo>
                  <a:lnTo>
                    <a:pt x="237826" y="839575"/>
                  </a:lnTo>
                  <a:lnTo>
                    <a:pt x="229888" y="885058"/>
                  </a:lnTo>
                  <a:lnTo>
                    <a:pt x="219890" y="930146"/>
                  </a:lnTo>
                  <a:lnTo>
                    <a:pt x="207829" y="974764"/>
                  </a:lnTo>
                  <a:lnTo>
                    <a:pt x="193704" y="1018838"/>
                  </a:lnTo>
                  <a:lnTo>
                    <a:pt x="177511" y="1062293"/>
                  </a:lnTo>
                  <a:lnTo>
                    <a:pt x="159249" y="1105052"/>
                  </a:lnTo>
                  <a:lnTo>
                    <a:pt x="138916" y="1147043"/>
                  </a:lnTo>
                  <a:lnTo>
                    <a:pt x="116510" y="1188189"/>
                  </a:lnTo>
                  <a:lnTo>
                    <a:pt x="92028" y="1228416"/>
                  </a:lnTo>
                  <a:lnTo>
                    <a:pt x="65469" y="1267649"/>
                  </a:lnTo>
                  <a:lnTo>
                    <a:pt x="36830" y="1305814"/>
                  </a:lnTo>
                </a:path>
              </a:pathLst>
            </a:custGeom>
            <a:ln w="57149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226223" y="2956306"/>
              <a:ext cx="674370" cy="500380"/>
            </a:xfrm>
            <a:custGeom>
              <a:avLst/>
              <a:gdLst/>
              <a:ahLst/>
              <a:cxnLst/>
              <a:rect l="l" t="t" r="r" b="b"/>
              <a:pathLst>
                <a:path w="674369" h="500379">
                  <a:moveTo>
                    <a:pt x="459701" y="250063"/>
                  </a:moveTo>
                  <a:lnTo>
                    <a:pt x="468127" y="208347"/>
                  </a:lnTo>
                  <a:lnTo>
                    <a:pt x="491102" y="174275"/>
                  </a:lnTo>
                  <a:lnTo>
                    <a:pt x="525174" y="151300"/>
                  </a:lnTo>
                  <a:lnTo>
                    <a:pt x="566889" y="142875"/>
                  </a:lnTo>
                  <a:lnTo>
                    <a:pt x="608532" y="151300"/>
                  </a:lnTo>
                  <a:lnTo>
                    <a:pt x="642566" y="174275"/>
                  </a:lnTo>
                  <a:lnTo>
                    <a:pt x="665527" y="208347"/>
                  </a:lnTo>
                  <a:lnTo>
                    <a:pt x="673950" y="250063"/>
                  </a:lnTo>
                  <a:lnTo>
                    <a:pt x="665527" y="291758"/>
                  </a:lnTo>
                  <a:lnTo>
                    <a:pt x="642566" y="325786"/>
                  </a:lnTo>
                  <a:lnTo>
                    <a:pt x="608532" y="348718"/>
                  </a:lnTo>
                  <a:lnTo>
                    <a:pt x="566889" y="357124"/>
                  </a:lnTo>
                  <a:lnTo>
                    <a:pt x="525174" y="348718"/>
                  </a:lnTo>
                  <a:lnTo>
                    <a:pt x="491102" y="325786"/>
                  </a:lnTo>
                  <a:lnTo>
                    <a:pt x="468127" y="291758"/>
                  </a:lnTo>
                  <a:lnTo>
                    <a:pt x="459701" y="250063"/>
                  </a:lnTo>
                  <a:close/>
                </a:path>
                <a:path w="674369" h="500379">
                  <a:moveTo>
                    <a:pt x="0" y="0"/>
                  </a:moveTo>
                  <a:lnTo>
                    <a:pt x="388200" y="250063"/>
                  </a:lnTo>
                  <a:lnTo>
                    <a:pt x="0" y="499999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70710" y="3053524"/>
              <a:ext cx="598106" cy="422719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913255" y="3146980"/>
              <a:ext cx="344170" cy="170815"/>
            </a:xfrm>
            <a:custGeom>
              <a:avLst/>
              <a:gdLst/>
              <a:ahLst/>
              <a:cxnLst/>
              <a:rect l="l" t="t" r="r" b="b"/>
              <a:pathLst>
                <a:path w="344169" h="170814">
                  <a:moveTo>
                    <a:pt x="234938" y="107018"/>
                  </a:moveTo>
                  <a:lnTo>
                    <a:pt x="179577" y="134699"/>
                  </a:lnTo>
                  <a:lnTo>
                    <a:pt x="173622" y="139348"/>
                  </a:lnTo>
                  <a:lnTo>
                    <a:pt x="170037" y="145700"/>
                  </a:lnTo>
                  <a:lnTo>
                    <a:pt x="169094" y="152933"/>
                  </a:lnTo>
                  <a:lnTo>
                    <a:pt x="171069" y="160226"/>
                  </a:lnTo>
                  <a:lnTo>
                    <a:pt x="175718" y="166181"/>
                  </a:lnTo>
                  <a:lnTo>
                    <a:pt x="182070" y="169767"/>
                  </a:lnTo>
                  <a:lnTo>
                    <a:pt x="189303" y="170709"/>
                  </a:lnTo>
                  <a:lnTo>
                    <a:pt x="196595" y="168735"/>
                  </a:lnTo>
                  <a:lnTo>
                    <a:pt x="311093" y="111585"/>
                  </a:lnTo>
                  <a:lnTo>
                    <a:pt x="305307" y="111585"/>
                  </a:lnTo>
                  <a:lnTo>
                    <a:pt x="234938" y="107018"/>
                  </a:lnTo>
                  <a:close/>
                </a:path>
                <a:path w="344169" h="170814">
                  <a:moveTo>
                    <a:pt x="268730" y="90123"/>
                  </a:moveTo>
                  <a:lnTo>
                    <a:pt x="234938" y="107018"/>
                  </a:lnTo>
                  <a:lnTo>
                    <a:pt x="305307" y="111585"/>
                  </a:lnTo>
                  <a:lnTo>
                    <a:pt x="305509" y="108410"/>
                  </a:lnTo>
                  <a:lnTo>
                    <a:pt x="295909" y="108410"/>
                  </a:lnTo>
                  <a:lnTo>
                    <a:pt x="268730" y="90123"/>
                  </a:lnTo>
                  <a:close/>
                </a:path>
                <a:path w="344169" h="170814">
                  <a:moveTo>
                    <a:pt x="200412" y="0"/>
                  </a:moveTo>
                  <a:lnTo>
                    <a:pt x="193087" y="0"/>
                  </a:lnTo>
                  <a:lnTo>
                    <a:pt x="186027" y="2873"/>
                  </a:lnTo>
                  <a:lnTo>
                    <a:pt x="186209" y="2873"/>
                  </a:lnTo>
                  <a:lnTo>
                    <a:pt x="180975" y="8080"/>
                  </a:lnTo>
                  <a:lnTo>
                    <a:pt x="178089" y="15029"/>
                  </a:lnTo>
                  <a:lnTo>
                    <a:pt x="178085" y="22336"/>
                  </a:lnTo>
                  <a:lnTo>
                    <a:pt x="180796" y="29118"/>
                  </a:lnTo>
                  <a:lnTo>
                    <a:pt x="186055" y="34496"/>
                  </a:lnTo>
                  <a:lnTo>
                    <a:pt x="237410" y="69049"/>
                  </a:lnTo>
                  <a:lnTo>
                    <a:pt x="307720" y="73612"/>
                  </a:lnTo>
                  <a:lnTo>
                    <a:pt x="305307" y="111585"/>
                  </a:lnTo>
                  <a:lnTo>
                    <a:pt x="311093" y="111585"/>
                  </a:lnTo>
                  <a:lnTo>
                    <a:pt x="344169" y="95075"/>
                  </a:lnTo>
                  <a:lnTo>
                    <a:pt x="207390" y="2873"/>
                  </a:lnTo>
                  <a:lnTo>
                    <a:pt x="200412" y="0"/>
                  </a:lnTo>
                  <a:close/>
                </a:path>
                <a:path w="344169" h="170814">
                  <a:moveTo>
                    <a:pt x="297942" y="75517"/>
                  </a:moveTo>
                  <a:lnTo>
                    <a:pt x="268730" y="90123"/>
                  </a:lnTo>
                  <a:lnTo>
                    <a:pt x="295909" y="108410"/>
                  </a:lnTo>
                  <a:lnTo>
                    <a:pt x="297942" y="75517"/>
                  </a:lnTo>
                  <a:close/>
                </a:path>
                <a:path w="344169" h="170814">
                  <a:moveTo>
                    <a:pt x="307599" y="75517"/>
                  </a:moveTo>
                  <a:lnTo>
                    <a:pt x="297942" y="75517"/>
                  </a:lnTo>
                  <a:lnTo>
                    <a:pt x="295995" y="107018"/>
                  </a:lnTo>
                  <a:lnTo>
                    <a:pt x="295909" y="108410"/>
                  </a:lnTo>
                  <a:lnTo>
                    <a:pt x="305509" y="108410"/>
                  </a:lnTo>
                  <a:lnTo>
                    <a:pt x="307599" y="75517"/>
                  </a:lnTo>
                  <a:close/>
                </a:path>
                <a:path w="344169" h="170814">
                  <a:moveTo>
                    <a:pt x="2412" y="53800"/>
                  </a:moveTo>
                  <a:lnTo>
                    <a:pt x="104" y="90123"/>
                  </a:lnTo>
                  <a:lnTo>
                    <a:pt x="0" y="91773"/>
                  </a:lnTo>
                  <a:lnTo>
                    <a:pt x="234938" y="107018"/>
                  </a:lnTo>
                  <a:lnTo>
                    <a:pt x="268730" y="90123"/>
                  </a:lnTo>
                  <a:lnTo>
                    <a:pt x="237410" y="69049"/>
                  </a:lnTo>
                  <a:lnTo>
                    <a:pt x="2412" y="53800"/>
                  </a:lnTo>
                  <a:close/>
                </a:path>
                <a:path w="344169" h="170814">
                  <a:moveTo>
                    <a:pt x="237410" y="69049"/>
                  </a:moveTo>
                  <a:lnTo>
                    <a:pt x="268730" y="90123"/>
                  </a:lnTo>
                  <a:lnTo>
                    <a:pt x="297942" y="75517"/>
                  </a:lnTo>
                  <a:lnTo>
                    <a:pt x="307599" y="75517"/>
                  </a:lnTo>
                  <a:lnTo>
                    <a:pt x="307720" y="73612"/>
                  </a:lnTo>
                  <a:lnTo>
                    <a:pt x="237410" y="69049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6564" y="3053524"/>
              <a:ext cx="740511" cy="42271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99160" y="3149750"/>
              <a:ext cx="487045" cy="171450"/>
            </a:xfrm>
            <a:custGeom>
              <a:avLst/>
              <a:gdLst/>
              <a:ahLst/>
              <a:cxnLst/>
              <a:rect l="l" t="t" r="r" b="b"/>
              <a:pathLst>
                <a:path w="487044" h="171450">
                  <a:moveTo>
                    <a:pt x="377728" y="106365"/>
                  </a:moveTo>
                  <a:lnTo>
                    <a:pt x="322922" y="135104"/>
                  </a:lnTo>
                  <a:lnTo>
                    <a:pt x="317048" y="139844"/>
                  </a:lnTo>
                  <a:lnTo>
                    <a:pt x="313578" y="146264"/>
                  </a:lnTo>
                  <a:lnTo>
                    <a:pt x="312771" y="153517"/>
                  </a:lnTo>
                  <a:lnTo>
                    <a:pt x="314883" y="160758"/>
                  </a:lnTo>
                  <a:lnTo>
                    <a:pt x="319648" y="166616"/>
                  </a:lnTo>
                  <a:lnTo>
                    <a:pt x="326075" y="170092"/>
                  </a:lnTo>
                  <a:lnTo>
                    <a:pt x="333336" y="170902"/>
                  </a:lnTo>
                  <a:lnTo>
                    <a:pt x="340601" y="168759"/>
                  </a:lnTo>
                  <a:lnTo>
                    <a:pt x="453735" y="109577"/>
                  </a:lnTo>
                  <a:lnTo>
                    <a:pt x="448119" y="109577"/>
                  </a:lnTo>
                  <a:lnTo>
                    <a:pt x="377728" y="106365"/>
                  </a:lnTo>
                  <a:close/>
                </a:path>
                <a:path w="487044" h="171450">
                  <a:moveTo>
                    <a:pt x="411203" y="88811"/>
                  </a:moveTo>
                  <a:lnTo>
                    <a:pt x="377728" y="106365"/>
                  </a:lnTo>
                  <a:lnTo>
                    <a:pt x="448119" y="109577"/>
                  </a:lnTo>
                  <a:lnTo>
                    <a:pt x="448258" y="106529"/>
                  </a:lnTo>
                  <a:lnTo>
                    <a:pt x="438645" y="106529"/>
                  </a:lnTo>
                  <a:lnTo>
                    <a:pt x="411203" y="88811"/>
                  </a:lnTo>
                  <a:close/>
                </a:path>
                <a:path w="487044" h="171450">
                  <a:moveTo>
                    <a:pt x="341154" y="0"/>
                  </a:moveTo>
                  <a:lnTo>
                    <a:pt x="333854" y="134"/>
                  </a:lnTo>
                  <a:lnTo>
                    <a:pt x="327139" y="2984"/>
                  </a:lnTo>
                  <a:lnTo>
                    <a:pt x="321856" y="8358"/>
                  </a:lnTo>
                  <a:lnTo>
                    <a:pt x="319086" y="15432"/>
                  </a:lnTo>
                  <a:lnTo>
                    <a:pt x="319228" y="22756"/>
                  </a:lnTo>
                  <a:lnTo>
                    <a:pt x="322097" y="29485"/>
                  </a:lnTo>
                  <a:lnTo>
                    <a:pt x="327507" y="34774"/>
                  </a:lnTo>
                  <a:lnTo>
                    <a:pt x="379373" y="68261"/>
                  </a:lnTo>
                  <a:lnTo>
                    <a:pt x="449859" y="71477"/>
                  </a:lnTo>
                  <a:lnTo>
                    <a:pt x="448119" y="109577"/>
                  </a:lnTo>
                  <a:lnTo>
                    <a:pt x="453735" y="109577"/>
                  </a:lnTo>
                  <a:lnTo>
                    <a:pt x="486752" y="92305"/>
                  </a:lnTo>
                  <a:lnTo>
                    <a:pt x="348195" y="2770"/>
                  </a:lnTo>
                  <a:lnTo>
                    <a:pt x="341154" y="0"/>
                  </a:lnTo>
                  <a:close/>
                </a:path>
                <a:path w="487044" h="171450">
                  <a:moveTo>
                    <a:pt x="440143" y="73636"/>
                  </a:moveTo>
                  <a:lnTo>
                    <a:pt x="411203" y="88811"/>
                  </a:lnTo>
                  <a:lnTo>
                    <a:pt x="438645" y="106529"/>
                  </a:lnTo>
                  <a:lnTo>
                    <a:pt x="440143" y="73636"/>
                  </a:lnTo>
                  <a:close/>
                </a:path>
                <a:path w="487044" h="171450">
                  <a:moveTo>
                    <a:pt x="449760" y="73636"/>
                  </a:moveTo>
                  <a:lnTo>
                    <a:pt x="440143" y="73636"/>
                  </a:lnTo>
                  <a:lnTo>
                    <a:pt x="438652" y="106365"/>
                  </a:lnTo>
                  <a:lnTo>
                    <a:pt x="438645" y="106529"/>
                  </a:lnTo>
                  <a:lnTo>
                    <a:pt x="448258" y="106529"/>
                  </a:lnTo>
                  <a:lnTo>
                    <a:pt x="449760" y="73636"/>
                  </a:lnTo>
                  <a:close/>
                </a:path>
                <a:path w="487044" h="171450">
                  <a:moveTo>
                    <a:pt x="1739" y="51030"/>
                  </a:moveTo>
                  <a:lnTo>
                    <a:pt x="14" y="88811"/>
                  </a:lnTo>
                  <a:lnTo>
                    <a:pt x="0" y="89130"/>
                  </a:lnTo>
                  <a:lnTo>
                    <a:pt x="377728" y="106365"/>
                  </a:lnTo>
                  <a:lnTo>
                    <a:pt x="411203" y="88811"/>
                  </a:lnTo>
                  <a:lnTo>
                    <a:pt x="379373" y="68261"/>
                  </a:lnTo>
                  <a:lnTo>
                    <a:pt x="1739" y="51030"/>
                  </a:lnTo>
                  <a:close/>
                </a:path>
                <a:path w="487044" h="171450">
                  <a:moveTo>
                    <a:pt x="379373" y="68261"/>
                  </a:moveTo>
                  <a:lnTo>
                    <a:pt x="411203" y="88811"/>
                  </a:lnTo>
                  <a:lnTo>
                    <a:pt x="440143" y="73636"/>
                  </a:lnTo>
                  <a:lnTo>
                    <a:pt x="449760" y="73636"/>
                  </a:lnTo>
                  <a:lnTo>
                    <a:pt x="449859" y="71477"/>
                  </a:lnTo>
                  <a:lnTo>
                    <a:pt x="379373" y="68261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43077" y="3483673"/>
              <a:ext cx="1755394" cy="42271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85736" y="3586553"/>
              <a:ext cx="1500505" cy="171450"/>
            </a:xfrm>
            <a:custGeom>
              <a:avLst/>
              <a:gdLst/>
              <a:ahLst/>
              <a:cxnLst/>
              <a:rect l="l" t="t" r="r" b="b"/>
              <a:pathLst>
                <a:path w="1500505" h="171450">
                  <a:moveTo>
                    <a:pt x="1452943" y="69141"/>
                  </a:moveTo>
                  <a:lnTo>
                    <a:pt x="1338516" y="135689"/>
                  </a:lnTo>
                  <a:lnTo>
                    <a:pt x="1332890" y="140739"/>
                  </a:lnTo>
                  <a:lnTo>
                    <a:pt x="1329705" y="147325"/>
                  </a:lnTo>
                  <a:lnTo>
                    <a:pt x="1329211" y="154602"/>
                  </a:lnTo>
                  <a:lnTo>
                    <a:pt x="1331658" y="161724"/>
                  </a:lnTo>
                  <a:lnTo>
                    <a:pt x="1336708" y="167405"/>
                  </a:lnTo>
                  <a:lnTo>
                    <a:pt x="1343294" y="170598"/>
                  </a:lnTo>
                  <a:lnTo>
                    <a:pt x="1350571" y="171100"/>
                  </a:lnTo>
                  <a:lnTo>
                    <a:pt x="1357693" y="168709"/>
                  </a:lnTo>
                  <a:lnTo>
                    <a:pt x="1467603" y="104701"/>
                  </a:lnTo>
                  <a:lnTo>
                    <a:pt x="1462468" y="104701"/>
                  </a:lnTo>
                  <a:lnTo>
                    <a:pt x="1462468" y="102034"/>
                  </a:lnTo>
                  <a:lnTo>
                    <a:pt x="1452943" y="102034"/>
                  </a:lnTo>
                  <a:lnTo>
                    <a:pt x="1424911" y="85651"/>
                  </a:lnTo>
                  <a:lnTo>
                    <a:pt x="1452943" y="85651"/>
                  </a:lnTo>
                  <a:lnTo>
                    <a:pt x="1452943" y="69141"/>
                  </a:lnTo>
                  <a:close/>
                </a:path>
                <a:path w="1500505" h="171450">
                  <a:moveTo>
                    <a:pt x="38" y="65077"/>
                  </a:moveTo>
                  <a:lnTo>
                    <a:pt x="0" y="103177"/>
                  </a:lnTo>
                  <a:lnTo>
                    <a:pt x="1462468" y="104701"/>
                  </a:lnTo>
                  <a:lnTo>
                    <a:pt x="1391799" y="104701"/>
                  </a:lnTo>
                  <a:lnTo>
                    <a:pt x="1424555" y="85651"/>
                  </a:lnTo>
                  <a:lnTo>
                    <a:pt x="1424911" y="85651"/>
                  </a:lnTo>
                  <a:lnTo>
                    <a:pt x="1392316" y="66601"/>
                  </a:lnTo>
                  <a:lnTo>
                    <a:pt x="1462468" y="66601"/>
                  </a:lnTo>
                  <a:lnTo>
                    <a:pt x="38" y="65077"/>
                  </a:lnTo>
                  <a:close/>
                </a:path>
                <a:path w="1500505" h="171450">
                  <a:moveTo>
                    <a:pt x="1467711" y="66601"/>
                  </a:moveTo>
                  <a:lnTo>
                    <a:pt x="1462468" y="66601"/>
                  </a:lnTo>
                  <a:lnTo>
                    <a:pt x="1462468" y="104701"/>
                  </a:lnTo>
                  <a:lnTo>
                    <a:pt x="1467603" y="104701"/>
                  </a:lnTo>
                  <a:lnTo>
                    <a:pt x="1500314" y="85651"/>
                  </a:lnTo>
                  <a:lnTo>
                    <a:pt x="1467711" y="66601"/>
                  </a:lnTo>
                  <a:close/>
                </a:path>
                <a:path w="1500505" h="171450">
                  <a:moveTo>
                    <a:pt x="1452943" y="85651"/>
                  </a:moveTo>
                  <a:lnTo>
                    <a:pt x="1424911" y="85651"/>
                  </a:lnTo>
                  <a:lnTo>
                    <a:pt x="1452943" y="102034"/>
                  </a:lnTo>
                  <a:lnTo>
                    <a:pt x="1452943" y="85651"/>
                  </a:lnTo>
                  <a:close/>
                </a:path>
                <a:path w="1500505" h="171450">
                  <a:moveTo>
                    <a:pt x="1462468" y="69141"/>
                  </a:moveTo>
                  <a:lnTo>
                    <a:pt x="1452943" y="69141"/>
                  </a:lnTo>
                  <a:lnTo>
                    <a:pt x="1452943" y="102034"/>
                  </a:lnTo>
                  <a:lnTo>
                    <a:pt x="1462468" y="102034"/>
                  </a:lnTo>
                  <a:lnTo>
                    <a:pt x="1462468" y="69141"/>
                  </a:lnTo>
                  <a:close/>
                </a:path>
                <a:path w="1500505" h="171450">
                  <a:moveTo>
                    <a:pt x="1350752" y="0"/>
                  </a:moveTo>
                  <a:lnTo>
                    <a:pt x="1343437" y="450"/>
                  </a:lnTo>
                  <a:lnTo>
                    <a:pt x="1336837" y="3591"/>
                  </a:lnTo>
                  <a:lnTo>
                    <a:pt x="1331785" y="9197"/>
                  </a:lnTo>
                  <a:lnTo>
                    <a:pt x="1329392" y="16390"/>
                  </a:lnTo>
                  <a:lnTo>
                    <a:pt x="1329880" y="23691"/>
                  </a:lnTo>
                  <a:lnTo>
                    <a:pt x="1333035" y="30253"/>
                  </a:lnTo>
                  <a:lnTo>
                    <a:pt x="1338643" y="35232"/>
                  </a:lnTo>
                  <a:lnTo>
                    <a:pt x="1424911" y="85651"/>
                  </a:lnTo>
                  <a:lnTo>
                    <a:pt x="1424555" y="85651"/>
                  </a:lnTo>
                  <a:lnTo>
                    <a:pt x="1452943" y="69141"/>
                  </a:lnTo>
                  <a:lnTo>
                    <a:pt x="1462468" y="69141"/>
                  </a:lnTo>
                  <a:lnTo>
                    <a:pt x="1462468" y="66601"/>
                  </a:lnTo>
                  <a:lnTo>
                    <a:pt x="1467711" y="66601"/>
                  </a:lnTo>
                  <a:lnTo>
                    <a:pt x="1357947" y="2466"/>
                  </a:lnTo>
                  <a:lnTo>
                    <a:pt x="1350752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3077" y="2626296"/>
              <a:ext cx="1755394" cy="422719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85736" y="2729249"/>
              <a:ext cx="1500505" cy="171450"/>
            </a:xfrm>
            <a:custGeom>
              <a:avLst/>
              <a:gdLst/>
              <a:ahLst/>
              <a:cxnLst/>
              <a:rect l="l" t="t" r="r" b="b"/>
              <a:pathLst>
                <a:path w="1500505" h="171450">
                  <a:moveTo>
                    <a:pt x="1452943" y="69195"/>
                  </a:moveTo>
                  <a:lnTo>
                    <a:pt x="1338516" y="135743"/>
                  </a:lnTo>
                  <a:lnTo>
                    <a:pt x="1332890" y="140793"/>
                  </a:lnTo>
                  <a:lnTo>
                    <a:pt x="1329705" y="147379"/>
                  </a:lnTo>
                  <a:lnTo>
                    <a:pt x="1329211" y="154656"/>
                  </a:lnTo>
                  <a:lnTo>
                    <a:pt x="1331658" y="161778"/>
                  </a:lnTo>
                  <a:lnTo>
                    <a:pt x="1336708" y="167459"/>
                  </a:lnTo>
                  <a:lnTo>
                    <a:pt x="1343294" y="170652"/>
                  </a:lnTo>
                  <a:lnTo>
                    <a:pt x="1350571" y="171154"/>
                  </a:lnTo>
                  <a:lnTo>
                    <a:pt x="1357693" y="168763"/>
                  </a:lnTo>
                  <a:lnTo>
                    <a:pt x="1467603" y="104755"/>
                  </a:lnTo>
                  <a:lnTo>
                    <a:pt x="1462468" y="104755"/>
                  </a:lnTo>
                  <a:lnTo>
                    <a:pt x="1462468" y="102088"/>
                  </a:lnTo>
                  <a:lnTo>
                    <a:pt x="1452943" y="102088"/>
                  </a:lnTo>
                  <a:lnTo>
                    <a:pt x="1424911" y="85705"/>
                  </a:lnTo>
                  <a:lnTo>
                    <a:pt x="1452943" y="85705"/>
                  </a:lnTo>
                  <a:lnTo>
                    <a:pt x="1452943" y="69195"/>
                  </a:lnTo>
                  <a:close/>
                </a:path>
                <a:path w="1500505" h="171450">
                  <a:moveTo>
                    <a:pt x="38" y="65131"/>
                  </a:moveTo>
                  <a:lnTo>
                    <a:pt x="0" y="103231"/>
                  </a:lnTo>
                  <a:lnTo>
                    <a:pt x="1462468" y="104755"/>
                  </a:lnTo>
                  <a:lnTo>
                    <a:pt x="1391799" y="104755"/>
                  </a:lnTo>
                  <a:lnTo>
                    <a:pt x="1424555" y="85705"/>
                  </a:lnTo>
                  <a:lnTo>
                    <a:pt x="1424911" y="85705"/>
                  </a:lnTo>
                  <a:lnTo>
                    <a:pt x="1392316" y="66655"/>
                  </a:lnTo>
                  <a:lnTo>
                    <a:pt x="1462468" y="66655"/>
                  </a:lnTo>
                  <a:lnTo>
                    <a:pt x="38" y="65131"/>
                  </a:lnTo>
                  <a:close/>
                </a:path>
                <a:path w="1500505" h="171450">
                  <a:moveTo>
                    <a:pt x="1467761" y="66655"/>
                  </a:moveTo>
                  <a:lnTo>
                    <a:pt x="1462468" y="66655"/>
                  </a:lnTo>
                  <a:lnTo>
                    <a:pt x="1462468" y="104755"/>
                  </a:lnTo>
                  <a:lnTo>
                    <a:pt x="1467603" y="104755"/>
                  </a:lnTo>
                  <a:lnTo>
                    <a:pt x="1500314" y="85705"/>
                  </a:lnTo>
                  <a:lnTo>
                    <a:pt x="1467761" y="66655"/>
                  </a:lnTo>
                  <a:close/>
                </a:path>
                <a:path w="1500505" h="171450">
                  <a:moveTo>
                    <a:pt x="1452943" y="85705"/>
                  </a:moveTo>
                  <a:lnTo>
                    <a:pt x="1424911" y="85705"/>
                  </a:lnTo>
                  <a:lnTo>
                    <a:pt x="1452943" y="102088"/>
                  </a:lnTo>
                  <a:lnTo>
                    <a:pt x="1452943" y="85705"/>
                  </a:lnTo>
                  <a:close/>
                </a:path>
                <a:path w="1500505" h="171450">
                  <a:moveTo>
                    <a:pt x="1462468" y="69195"/>
                  </a:moveTo>
                  <a:lnTo>
                    <a:pt x="1452943" y="69195"/>
                  </a:lnTo>
                  <a:lnTo>
                    <a:pt x="1452943" y="102088"/>
                  </a:lnTo>
                  <a:lnTo>
                    <a:pt x="1462468" y="102088"/>
                  </a:lnTo>
                  <a:lnTo>
                    <a:pt x="1462468" y="69195"/>
                  </a:lnTo>
                  <a:close/>
                </a:path>
                <a:path w="1500505" h="171450">
                  <a:moveTo>
                    <a:pt x="1350752" y="0"/>
                  </a:moveTo>
                  <a:lnTo>
                    <a:pt x="1343437" y="488"/>
                  </a:lnTo>
                  <a:lnTo>
                    <a:pt x="1336837" y="3643"/>
                  </a:lnTo>
                  <a:lnTo>
                    <a:pt x="1331785" y="9251"/>
                  </a:lnTo>
                  <a:lnTo>
                    <a:pt x="1329392" y="16444"/>
                  </a:lnTo>
                  <a:lnTo>
                    <a:pt x="1329880" y="23745"/>
                  </a:lnTo>
                  <a:lnTo>
                    <a:pt x="1333035" y="30307"/>
                  </a:lnTo>
                  <a:lnTo>
                    <a:pt x="1338643" y="35286"/>
                  </a:lnTo>
                  <a:lnTo>
                    <a:pt x="1424911" y="85705"/>
                  </a:lnTo>
                  <a:lnTo>
                    <a:pt x="1424555" y="85705"/>
                  </a:lnTo>
                  <a:lnTo>
                    <a:pt x="1452943" y="69195"/>
                  </a:lnTo>
                  <a:lnTo>
                    <a:pt x="1462468" y="69195"/>
                  </a:lnTo>
                  <a:lnTo>
                    <a:pt x="1462468" y="66655"/>
                  </a:lnTo>
                  <a:lnTo>
                    <a:pt x="1467761" y="66655"/>
                  </a:lnTo>
                  <a:lnTo>
                    <a:pt x="1357947" y="2393"/>
                  </a:lnTo>
                  <a:lnTo>
                    <a:pt x="1350752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39553" y="4338734"/>
              <a:ext cx="885928" cy="22973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4671949" y="4344870"/>
              <a:ext cx="829310" cy="171450"/>
            </a:xfrm>
            <a:custGeom>
              <a:avLst/>
              <a:gdLst/>
              <a:ahLst/>
              <a:cxnLst/>
              <a:rect l="l" t="t" r="r" b="b"/>
              <a:pathLst>
                <a:path w="829310" h="171450">
                  <a:moveTo>
                    <a:pt x="720520" y="104692"/>
                  </a:moveTo>
                  <a:lnTo>
                    <a:pt x="667003" y="135816"/>
                  </a:lnTo>
                  <a:lnTo>
                    <a:pt x="661378" y="140795"/>
                  </a:lnTo>
                  <a:lnTo>
                    <a:pt x="658193" y="147357"/>
                  </a:lnTo>
                  <a:lnTo>
                    <a:pt x="657699" y="154658"/>
                  </a:lnTo>
                  <a:lnTo>
                    <a:pt x="660146" y="161851"/>
                  </a:lnTo>
                  <a:lnTo>
                    <a:pt x="665124" y="167477"/>
                  </a:lnTo>
                  <a:lnTo>
                    <a:pt x="671687" y="170662"/>
                  </a:lnTo>
                  <a:lnTo>
                    <a:pt x="678987" y="171156"/>
                  </a:lnTo>
                  <a:lnTo>
                    <a:pt x="686180" y="168709"/>
                  </a:lnTo>
                  <a:lnTo>
                    <a:pt x="796209" y="104828"/>
                  </a:lnTo>
                  <a:lnTo>
                    <a:pt x="720520" y="104692"/>
                  </a:lnTo>
                  <a:close/>
                </a:path>
                <a:path w="829310" h="171450">
                  <a:moveTo>
                    <a:pt x="753237" y="85665"/>
                  </a:moveTo>
                  <a:lnTo>
                    <a:pt x="720520" y="104692"/>
                  </a:lnTo>
                  <a:lnTo>
                    <a:pt x="790955" y="104828"/>
                  </a:lnTo>
                  <a:lnTo>
                    <a:pt x="790964" y="102161"/>
                  </a:lnTo>
                  <a:lnTo>
                    <a:pt x="781430" y="102161"/>
                  </a:lnTo>
                  <a:lnTo>
                    <a:pt x="753237" y="85665"/>
                  </a:lnTo>
                  <a:close/>
                </a:path>
                <a:path w="829310" h="171450">
                  <a:moveTo>
                    <a:pt x="679313" y="0"/>
                  </a:moveTo>
                  <a:lnTo>
                    <a:pt x="672036" y="450"/>
                  </a:lnTo>
                  <a:lnTo>
                    <a:pt x="665450" y="3591"/>
                  </a:lnTo>
                  <a:lnTo>
                    <a:pt x="660400" y="9197"/>
                  </a:lnTo>
                  <a:lnTo>
                    <a:pt x="657935" y="16392"/>
                  </a:lnTo>
                  <a:lnTo>
                    <a:pt x="658399" y="23707"/>
                  </a:lnTo>
                  <a:lnTo>
                    <a:pt x="661578" y="30307"/>
                  </a:lnTo>
                  <a:lnTo>
                    <a:pt x="667258" y="35359"/>
                  </a:lnTo>
                  <a:lnTo>
                    <a:pt x="720639" y="66592"/>
                  </a:lnTo>
                  <a:lnTo>
                    <a:pt x="791083" y="66728"/>
                  </a:lnTo>
                  <a:lnTo>
                    <a:pt x="791074" y="69268"/>
                  </a:lnTo>
                  <a:lnTo>
                    <a:pt x="790955" y="104828"/>
                  </a:lnTo>
                  <a:lnTo>
                    <a:pt x="796209" y="104828"/>
                  </a:lnTo>
                  <a:lnTo>
                    <a:pt x="828801" y="85905"/>
                  </a:lnTo>
                  <a:lnTo>
                    <a:pt x="686435" y="2466"/>
                  </a:lnTo>
                  <a:lnTo>
                    <a:pt x="679313" y="0"/>
                  </a:lnTo>
                  <a:close/>
                </a:path>
                <a:path w="829310" h="171450">
                  <a:moveTo>
                    <a:pt x="126" y="65204"/>
                  </a:moveTo>
                  <a:lnTo>
                    <a:pt x="0" y="103304"/>
                  </a:lnTo>
                  <a:lnTo>
                    <a:pt x="720520" y="104692"/>
                  </a:lnTo>
                  <a:lnTo>
                    <a:pt x="753237" y="85665"/>
                  </a:lnTo>
                  <a:lnTo>
                    <a:pt x="720639" y="66592"/>
                  </a:lnTo>
                  <a:lnTo>
                    <a:pt x="126" y="65204"/>
                  </a:lnTo>
                  <a:close/>
                </a:path>
                <a:path w="829310" h="171450">
                  <a:moveTo>
                    <a:pt x="781430" y="69268"/>
                  </a:moveTo>
                  <a:lnTo>
                    <a:pt x="753237" y="85665"/>
                  </a:lnTo>
                  <a:lnTo>
                    <a:pt x="781430" y="102161"/>
                  </a:lnTo>
                  <a:lnTo>
                    <a:pt x="781430" y="69268"/>
                  </a:lnTo>
                  <a:close/>
                </a:path>
                <a:path w="829310" h="171450">
                  <a:moveTo>
                    <a:pt x="791074" y="69268"/>
                  </a:moveTo>
                  <a:lnTo>
                    <a:pt x="781430" y="69268"/>
                  </a:lnTo>
                  <a:lnTo>
                    <a:pt x="781430" y="102161"/>
                  </a:lnTo>
                  <a:lnTo>
                    <a:pt x="790964" y="102161"/>
                  </a:lnTo>
                  <a:lnTo>
                    <a:pt x="791074" y="69268"/>
                  </a:lnTo>
                  <a:close/>
                </a:path>
                <a:path w="829310" h="171450">
                  <a:moveTo>
                    <a:pt x="720639" y="66592"/>
                  </a:moveTo>
                  <a:lnTo>
                    <a:pt x="753237" y="85665"/>
                  </a:lnTo>
                  <a:lnTo>
                    <a:pt x="781430" y="69268"/>
                  </a:lnTo>
                  <a:lnTo>
                    <a:pt x="791074" y="69268"/>
                  </a:lnTo>
                  <a:lnTo>
                    <a:pt x="791083" y="66728"/>
                  </a:lnTo>
                  <a:lnTo>
                    <a:pt x="720639" y="66592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86507" y="4348785"/>
              <a:ext cx="1269157" cy="79560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2020569" y="4387391"/>
              <a:ext cx="1179195" cy="698500"/>
            </a:xfrm>
            <a:custGeom>
              <a:avLst/>
              <a:gdLst/>
              <a:ahLst/>
              <a:cxnLst/>
              <a:rect l="l" t="t" r="r" b="b"/>
              <a:pathLst>
                <a:path w="1179195" h="698500">
                  <a:moveTo>
                    <a:pt x="0" y="51385"/>
                  </a:moveTo>
                  <a:lnTo>
                    <a:pt x="44000" y="36759"/>
                  </a:lnTo>
                  <a:lnTo>
                    <a:pt x="88226" y="24623"/>
                  </a:lnTo>
                  <a:lnTo>
                    <a:pt x="132606" y="14939"/>
                  </a:lnTo>
                  <a:lnTo>
                    <a:pt x="177067" y="7672"/>
                  </a:lnTo>
                  <a:lnTo>
                    <a:pt x="221536" y="2784"/>
                  </a:lnTo>
                  <a:lnTo>
                    <a:pt x="265940" y="239"/>
                  </a:lnTo>
                  <a:lnTo>
                    <a:pt x="310206" y="0"/>
                  </a:lnTo>
                  <a:lnTo>
                    <a:pt x="354262" y="2029"/>
                  </a:lnTo>
                  <a:lnTo>
                    <a:pt x="398035" y="6292"/>
                  </a:lnTo>
                  <a:lnTo>
                    <a:pt x="441452" y="12750"/>
                  </a:lnTo>
                  <a:lnTo>
                    <a:pt x="484440" y="21366"/>
                  </a:lnTo>
                  <a:lnTo>
                    <a:pt x="526927" y="32106"/>
                  </a:lnTo>
                  <a:lnTo>
                    <a:pt x="568839" y="44930"/>
                  </a:lnTo>
                  <a:lnTo>
                    <a:pt x="610105" y="59803"/>
                  </a:lnTo>
                  <a:lnTo>
                    <a:pt x="650650" y="76689"/>
                  </a:lnTo>
                  <a:lnTo>
                    <a:pt x="690403" y="95549"/>
                  </a:lnTo>
                  <a:lnTo>
                    <a:pt x="729291" y="116348"/>
                  </a:lnTo>
                  <a:lnTo>
                    <a:pt x="767240" y="139049"/>
                  </a:lnTo>
                  <a:lnTo>
                    <a:pt x="804178" y="163614"/>
                  </a:lnTo>
                  <a:lnTo>
                    <a:pt x="840033" y="190008"/>
                  </a:lnTo>
                  <a:lnTo>
                    <a:pt x="874730" y="218194"/>
                  </a:lnTo>
                  <a:lnTo>
                    <a:pt x="908199" y="248134"/>
                  </a:lnTo>
                  <a:lnTo>
                    <a:pt x="940365" y="279792"/>
                  </a:lnTo>
                  <a:lnTo>
                    <a:pt x="971157" y="313132"/>
                  </a:lnTo>
                  <a:lnTo>
                    <a:pt x="1000500" y="348116"/>
                  </a:lnTo>
                  <a:lnTo>
                    <a:pt x="1028323" y="384708"/>
                  </a:lnTo>
                  <a:lnTo>
                    <a:pt x="1054553" y="422871"/>
                  </a:lnTo>
                  <a:lnTo>
                    <a:pt x="1079117" y="462568"/>
                  </a:lnTo>
                  <a:lnTo>
                    <a:pt x="1101942" y="503763"/>
                  </a:lnTo>
                  <a:lnTo>
                    <a:pt x="1122955" y="546419"/>
                  </a:lnTo>
                  <a:lnTo>
                    <a:pt x="1142084" y="590499"/>
                  </a:lnTo>
                  <a:lnTo>
                    <a:pt x="1159256" y="635966"/>
                  </a:lnTo>
                  <a:lnTo>
                    <a:pt x="1174186" y="682400"/>
                  </a:lnTo>
                  <a:lnTo>
                    <a:pt x="1178687" y="698069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54810" y="4742179"/>
              <a:ext cx="612140" cy="500380"/>
            </a:xfrm>
            <a:custGeom>
              <a:avLst/>
              <a:gdLst/>
              <a:ahLst/>
              <a:cxnLst/>
              <a:rect l="l" t="t" r="r" b="b"/>
              <a:pathLst>
                <a:path w="612139" h="500379">
                  <a:moveTo>
                    <a:pt x="397713" y="250063"/>
                  </a:moveTo>
                  <a:lnTo>
                    <a:pt x="406138" y="208347"/>
                  </a:lnTo>
                  <a:lnTo>
                    <a:pt x="429113" y="174275"/>
                  </a:lnTo>
                  <a:lnTo>
                    <a:pt x="463185" y="151300"/>
                  </a:lnTo>
                  <a:lnTo>
                    <a:pt x="504901" y="142875"/>
                  </a:lnTo>
                  <a:lnTo>
                    <a:pt x="546616" y="151300"/>
                  </a:lnTo>
                  <a:lnTo>
                    <a:pt x="580688" y="174275"/>
                  </a:lnTo>
                  <a:lnTo>
                    <a:pt x="603663" y="208347"/>
                  </a:lnTo>
                  <a:lnTo>
                    <a:pt x="612089" y="250063"/>
                  </a:lnTo>
                  <a:lnTo>
                    <a:pt x="603663" y="291778"/>
                  </a:lnTo>
                  <a:lnTo>
                    <a:pt x="580688" y="325850"/>
                  </a:lnTo>
                  <a:lnTo>
                    <a:pt x="546616" y="348825"/>
                  </a:lnTo>
                  <a:lnTo>
                    <a:pt x="504901" y="357251"/>
                  </a:lnTo>
                  <a:lnTo>
                    <a:pt x="463185" y="348825"/>
                  </a:lnTo>
                  <a:lnTo>
                    <a:pt x="429113" y="325850"/>
                  </a:lnTo>
                  <a:lnTo>
                    <a:pt x="406138" y="291778"/>
                  </a:lnTo>
                  <a:lnTo>
                    <a:pt x="397713" y="250063"/>
                  </a:lnTo>
                  <a:close/>
                </a:path>
                <a:path w="612139" h="500379">
                  <a:moveTo>
                    <a:pt x="0" y="0"/>
                  </a:moveTo>
                  <a:lnTo>
                    <a:pt x="388188" y="250063"/>
                  </a:lnTo>
                  <a:lnTo>
                    <a:pt x="0" y="500126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37816" y="4838788"/>
              <a:ext cx="598106" cy="42421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879853" y="4932918"/>
              <a:ext cx="344805" cy="170815"/>
            </a:xfrm>
            <a:custGeom>
              <a:avLst/>
              <a:gdLst/>
              <a:ahLst/>
              <a:cxnLst/>
              <a:rect l="l" t="t" r="r" b="b"/>
              <a:pathLst>
                <a:path w="344805" h="170814">
                  <a:moveTo>
                    <a:pt x="235051" y="107089"/>
                  </a:moveTo>
                  <a:lnTo>
                    <a:pt x="179704" y="134762"/>
                  </a:lnTo>
                  <a:lnTo>
                    <a:pt x="173749" y="139412"/>
                  </a:lnTo>
                  <a:lnTo>
                    <a:pt x="170164" y="145764"/>
                  </a:lnTo>
                  <a:lnTo>
                    <a:pt x="169221" y="152997"/>
                  </a:lnTo>
                  <a:lnTo>
                    <a:pt x="171195" y="160289"/>
                  </a:lnTo>
                  <a:lnTo>
                    <a:pt x="175845" y="166244"/>
                  </a:lnTo>
                  <a:lnTo>
                    <a:pt x="182197" y="169830"/>
                  </a:lnTo>
                  <a:lnTo>
                    <a:pt x="189430" y="170773"/>
                  </a:lnTo>
                  <a:lnTo>
                    <a:pt x="196722" y="168798"/>
                  </a:lnTo>
                  <a:lnTo>
                    <a:pt x="311022" y="111648"/>
                  </a:lnTo>
                  <a:lnTo>
                    <a:pt x="305307" y="111648"/>
                  </a:lnTo>
                  <a:lnTo>
                    <a:pt x="235051" y="107089"/>
                  </a:lnTo>
                  <a:close/>
                </a:path>
                <a:path w="344805" h="170814">
                  <a:moveTo>
                    <a:pt x="268829" y="90200"/>
                  </a:moveTo>
                  <a:lnTo>
                    <a:pt x="235051" y="107089"/>
                  </a:lnTo>
                  <a:lnTo>
                    <a:pt x="305307" y="111648"/>
                  </a:lnTo>
                  <a:lnTo>
                    <a:pt x="305519" y="108473"/>
                  </a:lnTo>
                  <a:lnTo>
                    <a:pt x="295909" y="108473"/>
                  </a:lnTo>
                  <a:lnTo>
                    <a:pt x="268829" y="90200"/>
                  </a:lnTo>
                  <a:close/>
                </a:path>
                <a:path w="344805" h="170814">
                  <a:moveTo>
                    <a:pt x="200517" y="0"/>
                  </a:moveTo>
                  <a:lnTo>
                    <a:pt x="193198" y="0"/>
                  </a:lnTo>
                  <a:lnTo>
                    <a:pt x="186408" y="2740"/>
                  </a:lnTo>
                  <a:lnTo>
                    <a:pt x="180975" y="8016"/>
                  </a:lnTo>
                  <a:lnTo>
                    <a:pt x="178091" y="15019"/>
                  </a:lnTo>
                  <a:lnTo>
                    <a:pt x="178101" y="22320"/>
                  </a:lnTo>
                  <a:lnTo>
                    <a:pt x="180849" y="29073"/>
                  </a:lnTo>
                  <a:lnTo>
                    <a:pt x="186181" y="34432"/>
                  </a:lnTo>
                  <a:lnTo>
                    <a:pt x="237422" y="69008"/>
                  </a:lnTo>
                  <a:lnTo>
                    <a:pt x="307847" y="73548"/>
                  </a:lnTo>
                  <a:lnTo>
                    <a:pt x="305307" y="111648"/>
                  </a:lnTo>
                  <a:lnTo>
                    <a:pt x="311022" y="111648"/>
                  </a:lnTo>
                  <a:lnTo>
                    <a:pt x="344296" y="95011"/>
                  </a:lnTo>
                  <a:lnTo>
                    <a:pt x="207518" y="2936"/>
                  </a:lnTo>
                  <a:lnTo>
                    <a:pt x="200517" y="0"/>
                  </a:lnTo>
                  <a:close/>
                </a:path>
                <a:path w="344805" h="170814">
                  <a:moveTo>
                    <a:pt x="298069" y="75580"/>
                  </a:moveTo>
                  <a:lnTo>
                    <a:pt x="268829" y="90200"/>
                  </a:lnTo>
                  <a:lnTo>
                    <a:pt x="295909" y="108473"/>
                  </a:lnTo>
                  <a:lnTo>
                    <a:pt x="298069" y="75580"/>
                  </a:lnTo>
                  <a:close/>
                </a:path>
                <a:path w="344805" h="170814">
                  <a:moveTo>
                    <a:pt x="307712" y="75580"/>
                  </a:moveTo>
                  <a:lnTo>
                    <a:pt x="298069" y="75580"/>
                  </a:lnTo>
                  <a:lnTo>
                    <a:pt x="296000" y="107089"/>
                  </a:lnTo>
                  <a:lnTo>
                    <a:pt x="295909" y="108473"/>
                  </a:lnTo>
                  <a:lnTo>
                    <a:pt x="305519" y="108473"/>
                  </a:lnTo>
                  <a:lnTo>
                    <a:pt x="307712" y="75580"/>
                  </a:lnTo>
                  <a:close/>
                </a:path>
                <a:path w="344805" h="170814">
                  <a:moveTo>
                    <a:pt x="2539" y="53863"/>
                  </a:moveTo>
                  <a:lnTo>
                    <a:pt x="109" y="90200"/>
                  </a:lnTo>
                  <a:lnTo>
                    <a:pt x="0" y="91836"/>
                  </a:lnTo>
                  <a:lnTo>
                    <a:pt x="235051" y="107089"/>
                  </a:lnTo>
                  <a:lnTo>
                    <a:pt x="268829" y="90200"/>
                  </a:lnTo>
                  <a:lnTo>
                    <a:pt x="237422" y="69008"/>
                  </a:lnTo>
                  <a:lnTo>
                    <a:pt x="2539" y="53863"/>
                  </a:lnTo>
                  <a:close/>
                </a:path>
                <a:path w="344805" h="170814">
                  <a:moveTo>
                    <a:pt x="237422" y="69008"/>
                  </a:moveTo>
                  <a:lnTo>
                    <a:pt x="268829" y="90200"/>
                  </a:lnTo>
                  <a:lnTo>
                    <a:pt x="298069" y="75580"/>
                  </a:lnTo>
                  <a:lnTo>
                    <a:pt x="307712" y="75580"/>
                  </a:lnTo>
                  <a:lnTo>
                    <a:pt x="307847" y="73548"/>
                  </a:lnTo>
                  <a:lnTo>
                    <a:pt x="237422" y="69008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57008" y="4811865"/>
              <a:ext cx="740511" cy="42421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799185" y="4908319"/>
              <a:ext cx="487045" cy="171450"/>
            </a:xfrm>
            <a:custGeom>
              <a:avLst/>
              <a:gdLst/>
              <a:ahLst/>
              <a:cxnLst/>
              <a:rect l="l" t="t" r="r" b="b"/>
              <a:pathLst>
                <a:path w="487044" h="171450">
                  <a:moveTo>
                    <a:pt x="377832" y="106370"/>
                  </a:moveTo>
                  <a:lnTo>
                    <a:pt x="322922" y="135104"/>
                  </a:lnTo>
                  <a:lnTo>
                    <a:pt x="317048" y="139844"/>
                  </a:lnTo>
                  <a:lnTo>
                    <a:pt x="313578" y="146264"/>
                  </a:lnTo>
                  <a:lnTo>
                    <a:pt x="312771" y="153517"/>
                  </a:lnTo>
                  <a:lnTo>
                    <a:pt x="314883" y="160758"/>
                  </a:lnTo>
                  <a:lnTo>
                    <a:pt x="319648" y="166671"/>
                  </a:lnTo>
                  <a:lnTo>
                    <a:pt x="326074" y="170156"/>
                  </a:lnTo>
                  <a:lnTo>
                    <a:pt x="333330" y="170973"/>
                  </a:lnTo>
                  <a:lnTo>
                    <a:pt x="340588" y="168886"/>
                  </a:lnTo>
                  <a:lnTo>
                    <a:pt x="453836" y="109577"/>
                  </a:lnTo>
                  <a:lnTo>
                    <a:pt x="448119" y="109577"/>
                  </a:lnTo>
                  <a:lnTo>
                    <a:pt x="377832" y="106370"/>
                  </a:lnTo>
                  <a:close/>
                </a:path>
                <a:path w="487044" h="171450">
                  <a:moveTo>
                    <a:pt x="411285" y="88864"/>
                  </a:moveTo>
                  <a:lnTo>
                    <a:pt x="377832" y="106370"/>
                  </a:lnTo>
                  <a:lnTo>
                    <a:pt x="448119" y="109577"/>
                  </a:lnTo>
                  <a:lnTo>
                    <a:pt x="448259" y="106529"/>
                  </a:lnTo>
                  <a:lnTo>
                    <a:pt x="438645" y="106529"/>
                  </a:lnTo>
                  <a:lnTo>
                    <a:pt x="411285" y="88864"/>
                  </a:lnTo>
                  <a:close/>
                </a:path>
                <a:path w="487044" h="171450">
                  <a:moveTo>
                    <a:pt x="341154" y="0"/>
                  </a:moveTo>
                  <a:lnTo>
                    <a:pt x="333854" y="134"/>
                  </a:lnTo>
                  <a:lnTo>
                    <a:pt x="327139" y="2984"/>
                  </a:lnTo>
                  <a:lnTo>
                    <a:pt x="321856" y="8358"/>
                  </a:lnTo>
                  <a:lnTo>
                    <a:pt x="319086" y="15432"/>
                  </a:lnTo>
                  <a:lnTo>
                    <a:pt x="319228" y="22756"/>
                  </a:lnTo>
                  <a:lnTo>
                    <a:pt x="322097" y="29485"/>
                  </a:lnTo>
                  <a:lnTo>
                    <a:pt x="327507" y="34774"/>
                  </a:lnTo>
                  <a:lnTo>
                    <a:pt x="379552" y="68376"/>
                  </a:lnTo>
                  <a:lnTo>
                    <a:pt x="449859" y="71604"/>
                  </a:lnTo>
                  <a:lnTo>
                    <a:pt x="448119" y="109577"/>
                  </a:lnTo>
                  <a:lnTo>
                    <a:pt x="453836" y="109577"/>
                  </a:lnTo>
                  <a:lnTo>
                    <a:pt x="486816" y="92305"/>
                  </a:lnTo>
                  <a:lnTo>
                    <a:pt x="348195" y="2770"/>
                  </a:lnTo>
                  <a:lnTo>
                    <a:pt x="341154" y="0"/>
                  </a:lnTo>
                  <a:close/>
                </a:path>
                <a:path w="487044" h="171450">
                  <a:moveTo>
                    <a:pt x="440143" y="73763"/>
                  </a:moveTo>
                  <a:lnTo>
                    <a:pt x="411285" y="88864"/>
                  </a:lnTo>
                  <a:lnTo>
                    <a:pt x="438645" y="106529"/>
                  </a:lnTo>
                  <a:lnTo>
                    <a:pt x="440143" y="73763"/>
                  </a:lnTo>
                  <a:close/>
                </a:path>
                <a:path w="487044" h="171450">
                  <a:moveTo>
                    <a:pt x="449760" y="73763"/>
                  </a:moveTo>
                  <a:lnTo>
                    <a:pt x="440143" y="73763"/>
                  </a:lnTo>
                  <a:lnTo>
                    <a:pt x="438652" y="106370"/>
                  </a:lnTo>
                  <a:lnTo>
                    <a:pt x="438645" y="106529"/>
                  </a:lnTo>
                  <a:lnTo>
                    <a:pt x="448259" y="106529"/>
                  </a:lnTo>
                  <a:lnTo>
                    <a:pt x="449760" y="73763"/>
                  </a:lnTo>
                  <a:close/>
                </a:path>
                <a:path w="487044" h="171450">
                  <a:moveTo>
                    <a:pt x="1739" y="51030"/>
                  </a:moveTo>
                  <a:lnTo>
                    <a:pt x="12" y="88864"/>
                  </a:lnTo>
                  <a:lnTo>
                    <a:pt x="0" y="89130"/>
                  </a:lnTo>
                  <a:lnTo>
                    <a:pt x="377832" y="106370"/>
                  </a:lnTo>
                  <a:lnTo>
                    <a:pt x="411285" y="88864"/>
                  </a:lnTo>
                  <a:lnTo>
                    <a:pt x="379552" y="68376"/>
                  </a:lnTo>
                  <a:lnTo>
                    <a:pt x="1739" y="51030"/>
                  </a:lnTo>
                  <a:close/>
                </a:path>
                <a:path w="487044" h="171450">
                  <a:moveTo>
                    <a:pt x="379552" y="68376"/>
                  </a:moveTo>
                  <a:lnTo>
                    <a:pt x="411285" y="88864"/>
                  </a:lnTo>
                  <a:lnTo>
                    <a:pt x="440143" y="73763"/>
                  </a:lnTo>
                  <a:lnTo>
                    <a:pt x="449760" y="73763"/>
                  </a:lnTo>
                  <a:lnTo>
                    <a:pt x="449859" y="71604"/>
                  </a:lnTo>
                  <a:lnTo>
                    <a:pt x="379552" y="68376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29158" y="4411560"/>
              <a:ext cx="1753870" cy="424218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571449" y="4515179"/>
              <a:ext cx="1500505" cy="171450"/>
            </a:xfrm>
            <a:custGeom>
              <a:avLst/>
              <a:gdLst/>
              <a:ahLst/>
              <a:cxnLst/>
              <a:rect l="l" t="t" r="r" b="b"/>
              <a:pathLst>
                <a:path w="1500505" h="171450">
                  <a:moveTo>
                    <a:pt x="1452930" y="69266"/>
                  </a:moveTo>
                  <a:lnTo>
                    <a:pt x="1338503" y="135814"/>
                  </a:lnTo>
                  <a:lnTo>
                    <a:pt x="1332878" y="140846"/>
                  </a:lnTo>
                  <a:lnTo>
                    <a:pt x="1329693" y="147403"/>
                  </a:lnTo>
                  <a:lnTo>
                    <a:pt x="1329199" y="154674"/>
                  </a:lnTo>
                  <a:lnTo>
                    <a:pt x="1331645" y="161849"/>
                  </a:lnTo>
                  <a:lnTo>
                    <a:pt x="1336696" y="167528"/>
                  </a:lnTo>
                  <a:lnTo>
                    <a:pt x="1343282" y="170707"/>
                  </a:lnTo>
                  <a:lnTo>
                    <a:pt x="1350558" y="171172"/>
                  </a:lnTo>
                  <a:lnTo>
                    <a:pt x="1357680" y="168707"/>
                  </a:lnTo>
                  <a:lnTo>
                    <a:pt x="1467540" y="104826"/>
                  </a:lnTo>
                  <a:lnTo>
                    <a:pt x="1462455" y="104826"/>
                  </a:lnTo>
                  <a:lnTo>
                    <a:pt x="1462464" y="102159"/>
                  </a:lnTo>
                  <a:lnTo>
                    <a:pt x="1452930" y="102159"/>
                  </a:lnTo>
                  <a:lnTo>
                    <a:pt x="1424899" y="85776"/>
                  </a:lnTo>
                  <a:lnTo>
                    <a:pt x="1452930" y="85776"/>
                  </a:lnTo>
                  <a:lnTo>
                    <a:pt x="1452930" y="69266"/>
                  </a:lnTo>
                  <a:close/>
                </a:path>
                <a:path w="1500505" h="171450">
                  <a:moveTo>
                    <a:pt x="38" y="65075"/>
                  </a:moveTo>
                  <a:lnTo>
                    <a:pt x="0" y="103175"/>
                  </a:lnTo>
                  <a:lnTo>
                    <a:pt x="1462455" y="104826"/>
                  </a:lnTo>
                  <a:lnTo>
                    <a:pt x="1391786" y="104826"/>
                  </a:lnTo>
                  <a:lnTo>
                    <a:pt x="1424542" y="85776"/>
                  </a:lnTo>
                  <a:lnTo>
                    <a:pt x="1424899" y="85776"/>
                  </a:lnTo>
                  <a:lnTo>
                    <a:pt x="1392303" y="66726"/>
                  </a:lnTo>
                  <a:lnTo>
                    <a:pt x="1462582" y="66726"/>
                  </a:lnTo>
                  <a:lnTo>
                    <a:pt x="38" y="65075"/>
                  </a:lnTo>
                  <a:close/>
                </a:path>
                <a:path w="1500505" h="171450">
                  <a:moveTo>
                    <a:pt x="1467748" y="66726"/>
                  </a:moveTo>
                  <a:lnTo>
                    <a:pt x="1462582" y="66726"/>
                  </a:lnTo>
                  <a:lnTo>
                    <a:pt x="1462455" y="104826"/>
                  </a:lnTo>
                  <a:lnTo>
                    <a:pt x="1467540" y="104826"/>
                  </a:lnTo>
                  <a:lnTo>
                    <a:pt x="1500301" y="85776"/>
                  </a:lnTo>
                  <a:lnTo>
                    <a:pt x="1467748" y="66726"/>
                  </a:lnTo>
                  <a:close/>
                </a:path>
                <a:path w="1500505" h="171450">
                  <a:moveTo>
                    <a:pt x="1452930" y="85776"/>
                  </a:moveTo>
                  <a:lnTo>
                    <a:pt x="1424899" y="85776"/>
                  </a:lnTo>
                  <a:lnTo>
                    <a:pt x="1452930" y="102159"/>
                  </a:lnTo>
                  <a:lnTo>
                    <a:pt x="1452930" y="85776"/>
                  </a:lnTo>
                  <a:close/>
                </a:path>
                <a:path w="1500505" h="171450">
                  <a:moveTo>
                    <a:pt x="1462574" y="69266"/>
                  </a:moveTo>
                  <a:lnTo>
                    <a:pt x="1452930" y="69266"/>
                  </a:lnTo>
                  <a:lnTo>
                    <a:pt x="1452930" y="102159"/>
                  </a:lnTo>
                  <a:lnTo>
                    <a:pt x="1462464" y="102159"/>
                  </a:lnTo>
                  <a:lnTo>
                    <a:pt x="1462574" y="69266"/>
                  </a:lnTo>
                  <a:close/>
                </a:path>
                <a:path w="1500505" h="171450">
                  <a:moveTo>
                    <a:pt x="1350739" y="0"/>
                  </a:moveTo>
                  <a:lnTo>
                    <a:pt x="1343425" y="464"/>
                  </a:lnTo>
                  <a:lnTo>
                    <a:pt x="1336825" y="3643"/>
                  </a:lnTo>
                  <a:lnTo>
                    <a:pt x="1331772" y="9322"/>
                  </a:lnTo>
                  <a:lnTo>
                    <a:pt x="1329379" y="16444"/>
                  </a:lnTo>
                  <a:lnTo>
                    <a:pt x="1329867" y="23721"/>
                  </a:lnTo>
                  <a:lnTo>
                    <a:pt x="1333022" y="30307"/>
                  </a:lnTo>
                  <a:lnTo>
                    <a:pt x="1338630" y="35357"/>
                  </a:lnTo>
                  <a:lnTo>
                    <a:pt x="1424899" y="85776"/>
                  </a:lnTo>
                  <a:lnTo>
                    <a:pt x="1424542" y="85776"/>
                  </a:lnTo>
                  <a:lnTo>
                    <a:pt x="1452930" y="69266"/>
                  </a:lnTo>
                  <a:lnTo>
                    <a:pt x="1462574" y="69266"/>
                  </a:lnTo>
                  <a:lnTo>
                    <a:pt x="1462582" y="66726"/>
                  </a:lnTo>
                  <a:lnTo>
                    <a:pt x="1467748" y="66726"/>
                  </a:lnTo>
                  <a:lnTo>
                    <a:pt x="1357934" y="2464"/>
                  </a:lnTo>
                  <a:lnTo>
                    <a:pt x="1350739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56180" y="5027701"/>
              <a:ext cx="1292097" cy="813968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2006727" y="5057520"/>
              <a:ext cx="1172845" cy="690880"/>
            </a:xfrm>
            <a:custGeom>
              <a:avLst/>
              <a:gdLst/>
              <a:ahLst/>
              <a:cxnLst/>
              <a:rect l="l" t="t" r="r" b="b"/>
              <a:pathLst>
                <a:path w="1172845" h="690879">
                  <a:moveTo>
                    <a:pt x="1172845" y="0"/>
                  </a:moveTo>
                  <a:lnTo>
                    <a:pt x="1153634" y="47113"/>
                  </a:lnTo>
                  <a:lnTo>
                    <a:pt x="1132601" y="92892"/>
                  </a:lnTo>
                  <a:lnTo>
                    <a:pt x="1109814" y="137298"/>
                  </a:lnTo>
                  <a:lnTo>
                    <a:pt x="1085345" y="180292"/>
                  </a:lnTo>
                  <a:lnTo>
                    <a:pt x="1059263" y="221835"/>
                  </a:lnTo>
                  <a:lnTo>
                    <a:pt x="1031636" y="261888"/>
                  </a:lnTo>
                  <a:lnTo>
                    <a:pt x="1002536" y="300412"/>
                  </a:lnTo>
                  <a:lnTo>
                    <a:pt x="972032" y="337369"/>
                  </a:lnTo>
                  <a:lnTo>
                    <a:pt x="940193" y="372720"/>
                  </a:lnTo>
                  <a:lnTo>
                    <a:pt x="907089" y="406426"/>
                  </a:lnTo>
                  <a:lnTo>
                    <a:pt x="872791" y="438448"/>
                  </a:lnTo>
                  <a:lnTo>
                    <a:pt x="837367" y="468747"/>
                  </a:lnTo>
                  <a:lnTo>
                    <a:pt x="800888" y="497285"/>
                  </a:lnTo>
                  <a:lnTo>
                    <a:pt x="763423" y="524022"/>
                  </a:lnTo>
                  <a:lnTo>
                    <a:pt x="725042" y="548921"/>
                  </a:lnTo>
                  <a:lnTo>
                    <a:pt x="685815" y="571941"/>
                  </a:lnTo>
                  <a:lnTo>
                    <a:pt x="645812" y="593044"/>
                  </a:lnTo>
                  <a:lnTo>
                    <a:pt x="605101" y="612192"/>
                  </a:lnTo>
                  <a:lnTo>
                    <a:pt x="563754" y="629345"/>
                  </a:lnTo>
                  <a:lnTo>
                    <a:pt x="521839" y="644465"/>
                  </a:lnTo>
                  <a:lnTo>
                    <a:pt x="479427" y="657513"/>
                  </a:lnTo>
                  <a:lnTo>
                    <a:pt x="436587" y="668450"/>
                  </a:lnTo>
                  <a:lnTo>
                    <a:pt x="393389" y="677237"/>
                  </a:lnTo>
                  <a:lnTo>
                    <a:pt x="349902" y="683835"/>
                  </a:lnTo>
                  <a:lnTo>
                    <a:pt x="306197" y="688206"/>
                  </a:lnTo>
                  <a:lnTo>
                    <a:pt x="262343" y="690311"/>
                  </a:lnTo>
                  <a:lnTo>
                    <a:pt x="218410" y="690110"/>
                  </a:lnTo>
                  <a:lnTo>
                    <a:pt x="174468" y="687566"/>
                  </a:lnTo>
                  <a:lnTo>
                    <a:pt x="130586" y="682639"/>
                  </a:lnTo>
                  <a:lnTo>
                    <a:pt x="86834" y="675290"/>
                  </a:lnTo>
                  <a:lnTo>
                    <a:pt x="43282" y="665481"/>
                  </a:lnTo>
                  <a:lnTo>
                    <a:pt x="0" y="653173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933702" y="4402569"/>
              <a:ext cx="383743" cy="1427099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997202" y="4440427"/>
              <a:ext cx="249554" cy="1306195"/>
            </a:xfrm>
            <a:custGeom>
              <a:avLst/>
              <a:gdLst/>
              <a:ahLst/>
              <a:cxnLst/>
              <a:rect l="l" t="t" r="r" b="b"/>
              <a:pathLst>
                <a:path w="249555" h="1306195">
                  <a:moveTo>
                    <a:pt x="0" y="0"/>
                  </a:moveTo>
                  <a:lnTo>
                    <a:pt x="30816" y="38753"/>
                  </a:lnTo>
                  <a:lnTo>
                    <a:pt x="59611" y="78535"/>
                  </a:lnTo>
                  <a:lnTo>
                    <a:pt x="86382" y="119270"/>
                  </a:lnTo>
                  <a:lnTo>
                    <a:pt x="111128" y="160883"/>
                  </a:lnTo>
                  <a:lnTo>
                    <a:pt x="133847" y="203301"/>
                  </a:lnTo>
                  <a:lnTo>
                    <a:pt x="154536" y="246447"/>
                  </a:lnTo>
                  <a:lnTo>
                    <a:pt x="173194" y="290247"/>
                  </a:lnTo>
                  <a:lnTo>
                    <a:pt x="189818" y="334626"/>
                  </a:lnTo>
                  <a:lnTo>
                    <a:pt x="204407" y="379509"/>
                  </a:lnTo>
                  <a:lnTo>
                    <a:pt x="216958" y="424821"/>
                  </a:lnTo>
                  <a:lnTo>
                    <a:pt x="227469" y="470487"/>
                  </a:lnTo>
                  <a:lnTo>
                    <a:pt x="235939" y="516433"/>
                  </a:lnTo>
                  <a:lnTo>
                    <a:pt x="242365" y="562583"/>
                  </a:lnTo>
                  <a:lnTo>
                    <a:pt x="246746" y="608863"/>
                  </a:lnTo>
                  <a:lnTo>
                    <a:pt x="249078" y="655197"/>
                  </a:lnTo>
                  <a:lnTo>
                    <a:pt x="249361" y="701512"/>
                  </a:lnTo>
                  <a:lnTo>
                    <a:pt x="247592" y="747731"/>
                  </a:lnTo>
                  <a:lnTo>
                    <a:pt x="243769" y="793780"/>
                  </a:lnTo>
                  <a:lnTo>
                    <a:pt x="237891" y="839584"/>
                  </a:lnTo>
                  <a:lnTo>
                    <a:pt x="229954" y="885069"/>
                  </a:lnTo>
                  <a:lnTo>
                    <a:pt x="219958" y="930159"/>
                  </a:lnTo>
                  <a:lnTo>
                    <a:pt x="207899" y="974779"/>
                  </a:lnTo>
                  <a:lnTo>
                    <a:pt x="193777" y="1018855"/>
                  </a:lnTo>
                  <a:lnTo>
                    <a:pt x="177588" y="1062312"/>
                  </a:lnTo>
                  <a:lnTo>
                    <a:pt x="159332" y="1105074"/>
                  </a:lnTo>
                  <a:lnTo>
                    <a:pt x="139005" y="1147068"/>
                  </a:lnTo>
                  <a:lnTo>
                    <a:pt x="116606" y="1188217"/>
                  </a:lnTo>
                  <a:lnTo>
                    <a:pt x="92133" y="1228447"/>
                  </a:lnTo>
                  <a:lnTo>
                    <a:pt x="65584" y="1267684"/>
                  </a:lnTo>
                  <a:lnTo>
                    <a:pt x="36956" y="1305852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69111" y="5313679"/>
              <a:ext cx="612140" cy="500380"/>
            </a:xfrm>
            <a:custGeom>
              <a:avLst/>
              <a:gdLst/>
              <a:ahLst/>
              <a:cxnLst/>
              <a:rect l="l" t="t" r="r" b="b"/>
              <a:pathLst>
                <a:path w="612139" h="500379">
                  <a:moveTo>
                    <a:pt x="397687" y="250063"/>
                  </a:moveTo>
                  <a:lnTo>
                    <a:pt x="406113" y="208347"/>
                  </a:lnTo>
                  <a:lnTo>
                    <a:pt x="429088" y="174275"/>
                  </a:lnTo>
                  <a:lnTo>
                    <a:pt x="463160" y="151300"/>
                  </a:lnTo>
                  <a:lnTo>
                    <a:pt x="504875" y="142875"/>
                  </a:lnTo>
                  <a:lnTo>
                    <a:pt x="546591" y="151300"/>
                  </a:lnTo>
                  <a:lnTo>
                    <a:pt x="580663" y="174275"/>
                  </a:lnTo>
                  <a:lnTo>
                    <a:pt x="603638" y="208347"/>
                  </a:lnTo>
                  <a:lnTo>
                    <a:pt x="612063" y="250063"/>
                  </a:lnTo>
                  <a:lnTo>
                    <a:pt x="603638" y="291781"/>
                  </a:lnTo>
                  <a:lnTo>
                    <a:pt x="580663" y="325848"/>
                  </a:lnTo>
                  <a:lnTo>
                    <a:pt x="546591" y="348816"/>
                  </a:lnTo>
                  <a:lnTo>
                    <a:pt x="504875" y="357238"/>
                  </a:lnTo>
                  <a:lnTo>
                    <a:pt x="463160" y="348816"/>
                  </a:lnTo>
                  <a:lnTo>
                    <a:pt x="429088" y="325848"/>
                  </a:lnTo>
                  <a:lnTo>
                    <a:pt x="406113" y="291781"/>
                  </a:lnTo>
                  <a:lnTo>
                    <a:pt x="397687" y="250063"/>
                  </a:lnTo>
                  <a:close/>
                </a:path>
                <a:path w="612139" h="500379">
                  <a:moveTo>
                    <a:pt x="0" y="0"/>
                  </a:moveTo>
                  <a:lnTo>
                    <a:pt x="388162" y="250063"/>
                  </a:lnTo>
                  <a:lnTo>
                    <a:pt x="0" y="500113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752346" y="5411457"/>
              <a:ext cx="598106" cy="422719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794255" y="5504418"/>
              <a:ext cx="344170" cy="170815"/>
            </a:xfrm>
            <a:custGeom>
              <a:avLst/>
              <a:gdLst/>
              <a:ahLst/>
              <a:cxnLst/>
              <a:rect l="l" t="t" r="r" b="b"/>
              <a:pathLst>
                <a:path w="344169" h="170814">
                  <a:moveTo>
                    <a:pt x="234903" y="107079"/>
                  </a:moveTo>
                  <a:lnTo>
                    <a:pt x="179577" y="134724"/>
                  </a:lnTo>
                  <a:lnTo>
                    <a:pt x="173622" y="139376"/>
                  </a:lnTo>
                  <a:lnTo>
                    <a:pt x="170037" y="145734"/>
                  </a:lnTo>
                  <a:lnTo>
                    <a:pt x="169094" y="152975"/>
                  </a:lnTo>
                  <a:lnTo>
                    <a:pt x="171069" y="160277"/>
                  </a:lnTo>
                  <a:lnTo>
                    <a:pt x="175718" y="166241"/>
                  </a:lnTo>
                  <a:lnTo>
                    <a:pt x="182070" y="169833"/>
                  </a:lnTo>
                  <a:lnTo>
                    <a:pt x="189303" y="170778"/>
                  </a:lnTo>
                  <a:lnTo>
                    <a:pt x="196595" y="168798"/>
                  </a:lnTo>
                  <a:lnTo>
                    <a:pt x="311000" y="111636"/>
                  </a:lnTo>
                  <a:lnTo>
                    <a:pt x="305181" y="111636"/>
                  </a:lnTo>
                  <a:lnTo>
                    <a:pt x="234903" y="107079"/>
                  </a:lnTo>
                  <a:close/>
                </a:path>
                <a:path w="344169" h="170814">
                  <a:moveTo>
                    <a:pt x="268726" y="90179"/>
                  </a:moveTo>
                  <a:lnTo>
                    <a:pt x="234903" y="107079"/>
                  </a:lnTo>
                  <a:lnTo>
                    <a:pt x="305181" y="111636"/>
                  </a:lnTo>
                  <a:lnTo>
                    <a:pt x="305395" y="108423"/>
                  </a:lnTo>
                  <a:lnTo>
                    <a:pt x="295782" y="108423"/>
                  </a:lnTo>
                  <a:lnTo>
                    <a:pt x="268726" y="90179"/>
                  </a:lnTo>
                  <a:close/>
                </a:path>
                <a:path w="344169" h="170814">
                  <a:moveTo>
                    <a:pt x="200392" y="0"/>
                  </a:moveTo>
                  <a:lnTo>
                    <a:pt x="193087" y="0"/>
                  </a:lnTo>
                  <a:lnTo>
                    <a:pt x="186334" y="2740"/>
                  </a:lnTo>
                  <a:lnTo>
                    <a:pt x="180975" y="8016"/>
                  </a:lnTo>
                  <a:lnTo>
                    <a:pt x="178018" y="15019"/>
                  </a:lnTo>
                  <a:lnTo>
                    <a:pt x="177990" y="22320"/>
                  </a:lnTo>
                  <a:lnTo>
                    <a:pt x="180724" y="29073"/>
                  </a:lnTo>
                  <a:lnTo>
                    <a:pt x="186055" y="34432"/>
                  </a:lnTo>
                  <a:lnTo>
                    <a:pt x="237334" y="69010"/>
                  </a:lnTo>
                  <a:lnTo>
                    <a:pt x="307720" y="73548"/>
                  </a:lnTo>
                  <a:lnTo>
                    <a:pt x="305181" y="111636"/>
                  </a:lnTo>
                  <a:lnTo>
                    <a:pt x="311000" y="111636"/>
                  </a:lnTo>
                  <a:lnTo>
                    <a:pt x="344169" y="95062"/>
                  </a:lnTo>
                  <a:lnTo>
                    <a:pt x="207391" y="2936"/>
                  </a:lnTo>
                  <a:lnTo>
                    <a:pt x="200392" y="0"/>
                  </a:lnTo>
                  <a:close/>
                </a:path>
                <a:path w="344169" h="170814">
                  <a:moveTo>
                    <a:pt x="297942" y="75580"/>
                  </a:moveTo>
                  <a:lnTo>
                    <a:pt x="268726" y="90179"/>
                  </a:lnTo>
                  <a:lnTo>
                    <a:pt x="295782" y="108423"/>
                  </a:lnTo>
                  <a:lnTo>
                    <a:pt x="297942" y="75580"/>
                  </a:lnTo>
                  <a:close/>
                </a:path>
                <a:path w="344169" h="170814">
                  <a:moveTo>
                    <a:pt x="307585" y="75580"/>
                  </a:moveTo>
                  <a:lnTo>
                    <a:pt x="297942" y="75580"/>
                  </a:lnTo>
                  <a:lnTo>
                    <a:pt x="295871" y="107079"/>
                  </a:lnTo>
                  <a:lnTo>
                    <a:pt x="295782" y="108423"/>
                  </a:lnTo>
                  <a:lnTo>
                    <a:pt x="305395" y="108423"/>
                  </a:lnTo>
                  <a:lnTo>
                    <a:pt x="307585" y="75580"/>
                  </a:lnTo>
                  <a:close/>
                </a:path>
                <a:path w="344169" h="170814">
                  <a:moveTo>
                    <a:pt x="2412" y="53863"/>
                  </a:moveTo>
                  <a:lnTo>
                    <a:pt x="106" y="90179"/>
                  </a:lnTo>
                  <a:lnTo>
                    <a:pt x="0" y="91849"/>
                  </a:lnTo>
                  <a:lnTo>
                    <a:pt x="234903" y="107079"/>
                  </a:lnTo>
                  <a:lnTo>
                    <a:pt x="268726" y="90179"/>
                  </a:lnTo>
                  <a:lnTo>
                    <a:pt x="237334" y="69010"/>
                  </a:lnTo>
                  <a:lnTo>
                    <a:pt x="2412" y="53863"/>
                  </a:lnTo>
                  <a:close/>
                </a:path>
                <a:path w="344169" h="170814">
                  <a:moveTo>
                    <a:pt x="237334" y="69010"/>
                  </a:moveTo>
                  <a:lnTo>
                    <a:pt x="268726" y="90179"/>
                  </a:lnTo>
                  <a:lnTo>
                    <a:pt x="297942" y="75580"/>
                  </a:lnTo>
                  <a:lnTo>
                    <a:pt x="307585" y="75580"/>
                  </a:lnTo>
                  <a:lnTo>
                    <a:pt x="307720" y="73548"/>
                  </a:lnTo>
                  <a:lnTo>
                    <a:pt x="237334" y="6901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99605" y="5411457"/>
              <a:ext cx="740511" cy="422719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642035" y="3286124"/>
              <a:ext cx="4159250" cy="2392045"/>
            </a:xfrm>
            <a:custGeom>
              <a:avLst/>
              <a:gdLst/>
              <a:ahLst/>
              <a:cxnLst/>
              <a:rect l="l" t="t" r="r" b="b"/>
              <a:pathLst>
                <a:path w="4159250" h="2392045">
                  <a:moveTo>
                    <a:pt x="486752" y="2313355"/>
                  </a:moveTo>
                  <a:lnTo>
                    <a:pt x="348195" y="2223770"/>
                  </a:lnTo>
                  <a:lnTo>
                    <a:pt x="341147" y="2221014"/>
                  </a:lnTo>
                  <a:lnTo>
                    <a:pt x="333844" y="2221153"/>
                  </a:lnTo>
                  <a:lnTo>
                    <a:pt x="327139" y="2224049"/>
                  </a:lnTo>
                  <a:lnTo>
                    <a:pt x="321856" y="2229485"/>
                  </a:lnTo>
                  <a:lnTo>
                    <a:pt x="319074" y="2236495"/>
                  </a:lnTo>
                  <a:lnTo>
                    <a:pt x="319227" y="2243772"/>
                  </a:lnTo>
                  <a:lnTo>
                    <a:pt x="322097" y="2250490"/>
                  </a:lnTo>
                  <a:lnTo>
                    <a:pt x="327520" y="2255774"/>
                  </a:lnTo>
                  <a:lnTo>
                    <a:pt x="379501" y="2289403"/>
                  </a:lnTo>
                  <a:lnTo>
                    <a:pt x="1739" y="2272157"/>
                  </a:lnTo>
                  <a:lnTo>
                    <a:pt x="0" y="2309914"/>
                  </a:lnTo>
                  <a:lnTo>
                    <a:pt x="0" y="2310155"/>
                  </a:lnTo>
                  <a:lnTo>
                    <a:pt x="377736" y="2327440"/>
                  </a:lnTo>
                  <a:lnTo>
                    <a:pt x="322922" y="2356129"/>
                  </a:lnTo>
                  <a:lnTo>
                    <a:pt x="317042" y="2360904"/>
                  </a:lnTo>
                  <a:lnTo>
                    <a:pt x="313575" y="2367330"/>
                  </a:lnTo>
                  <a:lnTo>
                    <a:pt x="312762" y="2374595"/>
                  </a:lnTo>
                  <a:lnTo>
                    <a:pt x="314883" y="2381847"/>
                  </a:lnTo>
                  <a:lnTo>
                    <a:pt x="319646" y="2387727"/>
                  </a:lnTo>
                  <a:lnTo>
                    <a:pt x="326072" y="2391194"/>
                  </a:lnTo>
                  <a:lnTo>
                    <a:pt x="333324" y="2392007"/>
                  </a:lnTo>
                  <a:lnTo>
                    <a:pt x="340601" y="2389886"/>
                  </a:lnTo>
                  <a:lnTo>
                    <a:pt x="453707" y="2330653"/>
                  </a:lnTo>
                  <a:lnTo>
                    <a:pt x="486752" y="2313355"/>
                  </a:lnTo>
                  <a:close/>
                </a:path>
                <a:path w="4159250" h="2392045">
                  <a:moveTo>
                    <a:pt x="4086656" y="1248676"/>
                  </a:moveTo>
                  <a:lnTo>
                    <a:pt x="4084269" y="1241552"/>
                  </a:lnTo>
                  <a:lnTo>
                    <a:pt x="4023322" y="1136650"/>
                  </a:lnTo>
                  <a:lnTo>
                    <a:pt x="4001338" y="1098804"/>
                  </a:lnTo>
                  <a:lnTo>
                    <a:pt x="3917899" y="1241171"/>
                  </a:lnTo>
                  <a:lnTo>
                    <a:pt x="3915486" y="1248295"/>
                  </a:lnTo>
                  <a:lnTo>
                    <a:pt x="3915943" y="1255572"/>
                  </a:lnTo>
                  <a:lnTo>
                    <a:pt x="3919093" y="1262164"/>
                  </a:lnTo>
                  <a:lnTo>
                    <a:pt x="3924757" y="1267206"/>
                  </a:lnTo>
                  <a:lnTo>
                    <a:pt x="3931869" y="1269682"/>
                  </a:lnTo>
                  <a:lnTo>
                    <a:pt x="3939146" y="1269225"/>
                  </a:lnTo>
                  <a:lnTo>
                    <a:pt x="3982034" y="1207173"/>
                  </a:lnTo>
                  <a:lnTo>
                    <a:pt x="3982123" y="1207020"/>
                  </a:lnTo>
                  <a:lnTo>
                    <a:pt x="3980764" y="1813306"/>
                  </a:lnTo>
                  <a:lnTo>
                    <a:pt x="4018864" y="1813306"/>
                  </a:lnTo>
                  <a:lnTo>
                    <a:pt x="4020083" y="1269987"/>
                  </a:lnTo>
                  <a:lnTo>
                    <a:pt x="4020147" y="1241171"/>
                  </a:lnTo>
                  <a:lnTo>
                    <a:pt x="4020223" y="1207020"/>
                  </a:lnTo>
                  <a:lnTo>
                    <a:pt x="4020134" y="1206881"/>
                  </a:lnTo>
                  <a:lnTo>
                    <a:pt x="4020299" y="1174445"/>
                  </a:lnTo>
                  <a:lnTo>
                    <a:pt x="4020223" y="1207020"/>
                  </a:lnTo>
                  <a:lnTo>
                    <a:pt x="4020223" y="1207173"/>
                  </a:lnTo>
                  <a:lnTo>
                    <a:pt x="4051249" y="1260602"/>
                  </a:lnTo>
                  <a:lnTo>
                    <a:pt x="4056278" y="1266291"/>
                  </a:lnTo>
                  <a:lnTo>
                    <a:pt x="4062831" y="1269479"/>
                  </a:lnTo>
                  <a:lnTo>
                    <a:pt x="4070108" y="1269987"/>
                  </a:lnTo>
                  <a:lnTo>
                    <a:pt x="4077284" y="1267587"/>
                  </a:lnTo>
                  <a:lnTo>
                    <a:pt x="4082961" y="1262545"/>
                  </a:lnTo>
                  <a:lnTo>
                    <a:pt x="4086148" y="1255953"/>
                  </a:lnTo>
                  <a:lnTo>
                    <a:pt x="4086656" y="1248676"/>
                  </a:lnTo>
                  <a:close/>
                </a:path>
                <a:path w="4159250" h="2392045">
                  <a:moveTo>
                    <a:pt x="4158869" y="422148"/>
                  </a:moveTo>
                  <a:lnTo>
                    <a:pt x="4158399" y="414870"/>
                  </a:lnTo>
                  <a:lnTo>
                    <a:pt x="4155224" y="408279"/>
                  </a:lnTo>
                  <a:lnTo>
                    <a:pt x="4149547" y="403225"/>
                  </a:lnTo>
                  <a:lnTo>
                    <a:pt x="4142422" y="400761"/>
                  </a:lnTo>
                  <a:lnTo>
                    <a:pt x="4135145" y="401231"/>
                  </a:lnTo>
                  <a:lnTo>
                    <a:pt x="4128554" y="404406"/>
                  </a:lnTo>
                  <a:lnTo>
                    <a:pt x="4123512" y="410083"/>
                  </a:lnTo>
                  <a:lnTo>
                    <a:pt x="4092194" y="463346"/>
                  </a:lnTo>
                  <a:lnTo>
                    <a:pt x="4093413" y="0"/>
                  </a:lnTo>
                  <a:lnTo>
                    <a:pt x="4055313" y="0"/>
                  </a:lnTo>
                  <a:lnTo>
                    <a:pt x="4054259" y="400405"/>
                  </a:lnTo>
                  <a:lnTo>
                    <a:pt x="4054144" y="463346"/>
                  </a:lnTo>
                  <a:lnTo>
                    <a:pt x="4054005" y="495922"/>
                  </a:lnTo>
                  <a:lnTo>
                    <a:pt x="4023055" y="409702"/>
                  </a:lnTo>
                  <a:lnTo>
                    <a:pt x="4004208" y="400405"/>
                  </a:lnTo>
                  <a:lnTo>
                    <a:pt x="3997020" y="402844"/>
                  </a:lnTo>
                  <a:lnTo>
                    <a:pt x="3991330" y="407835"/>
                  </a:lnTo>
                  <a:lnTo>
                    <a:pt x="3988155" y="414388"/>
                  </a:lnTo>
                  <a:lnTo>
                    <a:pt x="3987685" y="421690"/>
                  </a:lnTo>
                  <a:lnTo>
                    <a:pt x="3990162" y="428879"/>
                  </a:lnTo>
                  <a:lnTo>
                    <a:pt x="4072839" y="571627"/>
                  </a:lnTo>
                  <a:lnTo>
                    <a:pt x="4095051" y="533781"/>
                  </a:lnTo>
                  <a:lnTo>
                    <a:pt x="4156405" y="429260"/>
                  </a:lnTo>
                  <a:lnTo>
                    <a:pt x="4158869" y="422148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243833" y="3026473"/>
              <a:ext cx="1753870" cy="422719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3286125" y="3128972"/>
              <a:ext cx="1500505" cy="171450"/>
            </a:xfrm>
            <a:custGeom>
              <a:avLst/>
              <a:gdLst/>
              <a:ahLst/>
              <a:cxnLst/>
              <a:rect l="l" t="t" r="r" b="b"/>
              <a:pathLst>
                <a:path w="1500504" h="171450">
                  <a:moveTo>
                    <a:pt x="1424670" y="85674"/>
                  </a:moveTo>
                  <a:lnTo>
                    <a:pt x="1338452" y="135816"/>
                  </a:lnTo>
                  <a:lnTo>
                    <a:pt x="1332845" y="140795"/>
                  </a:lnTo>
                  <a:lnTo>
                    <a:pt x="1329689" y="147357"/>
                  </a:lnTo>
                  <a:lnTo>
                    <a:pt x="1329201" y="154658"/>
                  </a:lnTo>
                  <a:lnTo>
                    <a:pt x="1331595" y="161851"/>
                  </a:lnTo>
                  <a:lnTo>
                    <a:pt x="1336645" y="167477"/>
                  </a:lnTo>
                  <a:lnTo>
                    <a:pt x="1343231" y="170662"/>
                  </a:lnTo>
                  <a:lnTo>
                    <a:pt x="1350508" y="171156"/>
                  </a:lnTo>
                  <a:lnTo>
                    <a:pt x="1357629" y="168709"/>
                  </a:lnTo>
                  <a:lnTo>
                    <a:pt x="1467539" y="104701"/>
                  </a:lnTo>
                  <a:lnTo>
                    <a:pt x="1462404" y="104701"/>
                  </a:lnTo>
                  <a:lnTo>
                    <a:pt x="1462413" y="102161"/>
                  </a:lnTo>
                  <a:lnTo>
                    <a:pt x="1452879" y="102161"/>
                  </a:lnTo>
                  <a:lnTo>
                    <a:pt x="1424670" y="85674"/>
                  </a:lnTo>
                  <a:close/>
                </a:path>
                <a:path w="1500504" h="171450">
                  <a:moveTo>
                    <a:pt x="0" y="65077"/>
                  </a:moveTo>
                  <a:lnTo>
                    <a:pt x="0" y="103177"/>
                  </a:lnTo>
                  <a:lnTo>
                    <a:pt x="1462405" y="104701"/>
                  </a:lnTo>
                  <a:lnTo>
                    <a:pt x="1391954" y="104701"/>
                  </a:lnTo>
                  <a:lnTo>
                    <a:pt x="1424670" y="85674"/>
                  </a:lnTo>
                  <a:lnTo>
                    <a:pt x="1392035" y="66601"/>
                  </a:lnTo>
                  <a:lnTo>
                    <a:pt x="1462531" y="66601"/>
                  </a:lnTo>
                  <a:lnTo>
                    <a:pt x="0" y="65077"/>
                  </a:lnTo>
                  <a:close/>
                </a:path>
                <a:path w="1500504" h="171450">
                  <a:moveTo>
                    <a:pt x="1467647" y="66601"/>
                  </a:moveTo>
                  <a:lnTo>
                    <a:pt x="1462532" y="66601"/>
                  </a:lnTo>
                  <a:lnTo>
                    <a:pt x="1462523" y="69268"/>
                  </a:lnTo>
                  <a:lnTo>
                    <a:pt x="1462404" y="104701"/>
                  </a:lnTo>
                  <a:lnTo>
                    <a:pt x="1467539" y="104701"/>
                  </a:lnTo>
                  <a:lnTo>
                    <a:pt x="1500211" y="85674"/>
                  </a:lnTo>
                  <a:lnTo>
                    <a:pt x="1467647" y="66601"/>
                  </a:lnTo>
                  <a:close/>
                </a:path>
                <a:path w="1500504" h="171450">
                  <a:moveTo>
                    <a:pt x="1452879" y="69268"/>
                  </a:moveTo>
                  <a:lnTo>
                    <a:pt x="1424670" y="85674"/>
                  </a:lnTo>
                  <a:lnTo>
                    <a:pt x="1452879" y="102161"/>
                  </a:lnTo>
                  <a:lnTo>
                    <a:pt x="1452879" y="69268"/>
                  </a:lnTo>
                  <a:close/>
                </a:path>
                <a:path w="1500504" h="171450">
                  <a:moveTo>
                    <a:pt x="1462523" y="69268"/>
                  </a:moveTo>
                  <a:lnTo>
                    <a:pt x="1452879" y="69268"/>
                  </a:lnTo>
                  <a:lnTo>
                    <a:pt x="1452879" y="102161"/>
                  </a:lnTo>
                  <a:lnTo>
                    <a:pt x="1462413" y="102161"/>
                  </a:lnTo>
                  <a:lnTo>
                    <a:pt x="1462523" y="69268"/>
                  </a:lnTo>
                  <a:close/>
                </a:path>
                <a:path w="1500504" h="171450">
                  <a:moveTo>
                    <a:pt x="1350690" y="0"/>
                  </a:moveTo>
                  <a:lnTo>
                    <a:pt x="1343390" y="450"/>
                  </a:lnTo>
                  <a:lnTo>
                    <a:pt x="1336827" y="3591"/>
                  </a:lnTo>
                  <a:lnTo>
                    <a:pt x="1331849" y="9197"/>
                  </a:lnTo>
                  <a:lnTo>
                    <a:pt x="1329382" y="16392"/>
                  </a:lnTo>
                  <a:lnTo>
                    <a:pt x="1329832" y="23707"/>
                  </a:lnTo>
                  <a:lnTo>
                    <a:pt x="1332974" y="30307"/>
                  </a:lnTo>
                  <a:lnTo>
                    <a:pt x="1338579" y="35359"/>
                  </a:lnTo>
                  <a:lnTo>
                    <a:pt x="1424670" y="85674"/>
                  </a:lnTo>
                  <a:lnTo>
                    <a:pt x="1452879" y="69268"/>
                  </a:lnTo>
                  <a:lnTo>
                    <a:pt x="1462523" y="69268"/>
                  </a:lnTo>
                  <a:lnTo>
                    <a:pt x="1462532" y="66601"/>
                  </a:lnTo>
                  <a:lnTo>
                    <a:pt x="1467647" y="66601"/>
                  </a:lnTo>
                  <a:lnTo>
                    <a:pt x="1357884" y="2466"/>
                  </a:lnTo>
                  <a:lnTo>
                    <a:pt x="135069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173476" y="4883848"/>
              <a:ext cx="1753870" cy="422719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3214623" y="4986349"/>
              <a:ext cx="1500505" cy="171450"/>
            </a:xfrm>
            <a:custGeom>
              <a:avLst/>
              <a:gdLst/>
              <a:ahLst/>
              <a:cxnLst/>
              <a:rect l="l" t="t" r="r" b="b"/>
              <a:pathLst>
                <a:path w="1500504" h="171450">
                  <a:moveTo>
                    <a:pt x="1453006" y="69266"/>
                  </a:moveTo>
                  <a:lnTo>
                    <a:pt x="1338579" y="135814"/>
                  </a:lnTo>
                  <a:lnTo>
                    <a:pt x="1332900" y="140793"/>
                  </a:lnTo>
                  <a:lnTo>
                    <a:pt x="1329721" y="147355"/>
                  </a:lnTo>
                  <a:lnTo>
                    <a:pt x="1329257" y="154656"/>
                  </a:lnTo>
                  <a:lnTo>
                    <a:pt x="1331722" y="161849"/>
                  </a:lnTo>
                  <a:lnTo>
                    <a:pt x="1336700" y="167475"/>
                  </a:lnTo>
                  <a:lnTo>
                    <a:pt x="1343263" y="170660"/>
                  </a:lnTo>
                  <a:lnTo>
                    <a:pt x="1350563" y="171154"/>
                  </a:lnTo>
                  <a:lnTo>
                    <a:pt x="1357756" y="168707"/>
                  </a:lnTo>
                  <a:lnTo>
                    <a:pt x="1467835" y="104699"/>
                  </a:lnTo>
                  <a:lnTo>
                    <a:pt x="1462531" y="104699"/>
                  </a:lnTo>
                  <a:lnTo>
                    <a:pt x="1462531" y="102159"/>
                  </a:lnTo>
                  <a:lnTo>
                    <a:pt x="1452879" y="102159"/>
                  </a:lnTo>
                  <a:lnTo>
                    <a:pt x="1424879" y="85776"/>
                  </a:lnTo>
                  <a:lnTo>
                    <a:pt x="1452943" y="85776"/>
                  </a:lnTo>
                  <a:lnTo>
                    <a:pt x="1453006" y="69266"/>
                  </a:lnTo>
                  <a:close/>
                </a:path>
                <a:path w="1500504" h="171450">
                  <a:moveTo>
                    <a:pt x="126" y="65075"/>
                  </a:moveTo>
                  <a:lnTo>
                    <a:pt x="0" y="103175"/>
                  </a:lnTo>
                  <a:lnTo>
                    <a:pt x="1462531" y="104699"/>
                  </a:lnTo>
                  <a:lnTo>
                    <a:pt x="1392081" y="104699"/>
                  </a:lnTo>
                  <a:lnTo>
                    <a:pt x="1424618" y="85776"/>
                  </a:lnTo>
                  <a:lnTo>
                    <a:pt x="1424879" y="85776"/>
                  </a:lnTo>
                  <a:lnTo>
                    <a:pt x="1392103" y="66599"/>
                  </a:lnTo>
                  <a:lnTo>
                    <a:pt x="1462531" y="66599"/>
                  </a:lnTo>
                  <a:lnTo>
                    <a:pt x="126" y="65075"/>
                  </a:lnTo>
                  <a:close/>
                </a:path>
                <a:path w="1500504" h="171450">
                  <a:moveTo>
                    <a:pt x="1467578" y="66599"/>
                  </a:moveTo>
                  <a:lnTo>
                    <a:pt x="1462531" y="66599"/>
                  </a:lnTo>
                  <a:lnTo>
                    <a:pt x="1462531" y="104699"/>
                  </a:lnTo>
                  <a:lnTo>
                    <a:pt x="1467835" y="104699"/>
                  </a:lnTo>
                  <a:lnTo>
                    <a:pt x="1500377" y="85776"/>
                  </a:lnTo>
                  <a:lnTo>
                    <a:pt x="1467578" y="66599"/>
                  </a:lnTo>
                  <a:close/>
                </a:path>
                <a:path w="1500504" h="171450">
                  <a:moveTo>
                    <a:pt x="1452943" y="85776"/>
                  </a:moveTo>
                  <a:lnTo>
                    <a:pt x="1424879" y="85776"/>
                  </a:lnTo>
                  <a:lnTo>
                    <a:pt x="1452879" y="102159"/>
                  </a:lnTo>
                  <a:lnTo>
                    <a:pt x="1452943" y="85776"/>
                  </a:lnTo>
                  <a:close/>
                </a:path>
                <a:path w="1500504" h="171450">
                  <a:moveTo>
                    <a:pt x="1462531" y="69266"/>
                  </a:moveTo>
                  <a:lnTo>
                    <a:pt x="1453006" y="69266"/>
                  </a:lnTo>
                  <a:lnTo>
                    <a:pt x="1452879" y="102159"/>
                  </a:lnTo>
                  <a:lnTo>
                    <a:pt x="1462531" y="102159"/>
                  </a:lnTo>
                  <a:lnTo>
                    <a:pt x="1462531" y="69266"/>
                  </a:lnTo>
                  <a:close/>
                </a:path>
                <a:path w="1500504" h="171450">
                  <a:moveTo>
                    <a:pt x="1350762" y="0"/>
                  </a:moveTo>
                  <a:lnTo>
                    <a:pt x="1343485" y="464"/>
                  </a:lnTo>
                  <a:lnTo>
                    <a:pt x="1336899" y="3643"/>
                  </a:lnTo>
                  <a:lnTo>
                    <a:pt x="1331849" y="9322"/>
                  </a:lnTo>
                  <a:lnTo>
                    <a:pt x="1329384" y="16444"/>
                  </a:lnTo>
                  <a:lnTo>
                    <a:pt x="1329848" y="23721"/>
                  </a:lnTo>
                  <a:lnTo>
                    <a:pt x="1333027" y="30307"/>
                  </a:lnTo>
                  <a:lnTo>
                    <a:pt x="1338706" y="35357"/>
                  </a:lnTo>
                  <a:lnTo>
                    <a:pt x="1424879" y="85776"/>
                  </a:lnTo>
                  <a:lnTo>
                    <a:pt x="1424618" y="85776"/>
                  </a:lnTo>
                  <a:lnTo>
                    <a:pt x="1453006" y="69266"/>
                  </a:lnTo>
                  <a:lnTo>
                    <a:pt x="1462531" y="69266"/>
                  </a:lnTo>
                  <a:lnTo>
                    <a:pt x="1462531" y="66599"/>
                  </a:lnTo>
                  <a:lnTo>
                    <a:pt x="1467578" y="66599"/>
                  </a:lnTo>
                  <a:lnTo>
                    <a:pt x="1357884" y="2464"/>
                  </a:lnTo>
                  <a:lnTo>
                    <a:pt x="1350762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500750" y="3527805"/>
              <a:ext cx="1285875" cy="1214755"/>
            </a:xfrm>
            <a:custGeom>
              <a:avLst/>
              <a:gdLst/>
              <a:ahLst/>
              <a:cxnLst/>
              <a:rect l="l" t="t" r="r" b="b"/>
              <a:pathLst>
                <a:path w="1285875" h="1214754">
                  <a:moveTo>
                    <a:pt x="0" y="0"/>
                  </a:moveTo>
                  <a:lnTo>
                    <a:pt x="642874" y="0"/>
                  </a:lnTo>
                  <a:lnTo>
                    <a:pt x="693120" y="1826"/>
                  </a:lnTo>
                  <a:lnTo>
                    <a:pt x="742310" y="7215"/>
                  </a:lnTo>
                  <a:lnTo>
                    <a:pt x="790299" y="16032"/>
                  </a:lnTo>
                  <a:lnTo>
                    <a:pt x="836945" y="28143"/>
                  </a:lnTo>
                  <a:lnTo>
                    <a:pt x="882106" y="43411"/>
                  </a:lnTo>
                  <a:lnTo>
                    <a:pt x="925637" y="61703"/>
                  </a:lnTo>
                  <a:lnTo>
                    <a:pt x="967396" y="82883"/>
                  </a:lnTo>
                  <a:lnTo>
                    <a:pt x="1007240" y="106818"/>
                  </a:lnTo>
                  <a:lnTo>
                    <a:pt x="1045026" y="133371"/>
                  </a:lnTo>
                  <a:lnTo>
                    <a:pt x="1080611" y="162408"/>
                  </a:lnTo>
                  <a:lnTo>
                    <a:pt x="1113852" y="193794"/>
                  </a:lnTo>
                  <a:lnTo>
                    <a:pt x="1144606" y="227394"/>
                  </a:lnTo>
                  <a:lnTo>
                    <a:pt x="1172729" y="263074"/>
                  </a:lnTo>
                  <a:lnTo>
                    <a:pt x="1198080" y="300698"/>
                  </a:lnTo>
                  <a:lnTo>
                    <a:pt x="1220514" y="340132"/>
                  </a:lnTo>
                  <a:lnTo>
                    <a:pt x="1239890" y="381241"/>
                  </a:lnTo>
                  <a:lnTo>
                    <a:pt x="1256063" y="423889"/>
                  </a:lnTo>
                  <a:lnTo>
                    <a:pt x="1268891" y="467943"/>
                  </a:lnTo>
                  <a:lnTo>
                    <a:pt x="1278231" y="513267"/>
                  </a:lnTo>
                  <a:lnTo>
                    <a:pt x="1283940" y="559727"/>
                  </a:lnTo>
                  <a:lnTo>
                    <a:pt x="1285875" y="607187"/>
                  </a:lnTo>
                  <a:lnTo>
                    <a:pt x="1283940" y="654646"/>
                  </a:lnTo>
                  <a:lnTo>
                    <a:pt x="1278231" y="701106"/>
                  </a:lnTo>
                  <a:lnTo>
                    <a:pt x="1268891" y="746430"/>
                  </a:lnTo>
                  <a:lnTo>
                    <a:pt x="1256063" y="790484"/>
                  </a:lnTo>
                  <a:lnTo>
                    <a:pt x="1239890" y="833132"/>
                  </a:lnTo>
                  <a:lnTo>
                    <a:pt x="1220514" y="874241"/>
                  </a:lnTo>
                  <a:lnTo>
                    <a:pt x="1198080" y="913675"/>
                  </a:lnTo>
                  <a:lnTo>
                    <a:pt x="1172729" y="951299"/>
                  </a:lnTo>
                  <a:lnTo>
                    <a:pt x="1144606" y="986979"/>
                  </a:lnTo>
                  <a:lnTo>
                    <a:pt x="1113852" y="1020579"/>
                  </a:lnTo>
                  <a:lnTo>
                    <a:pt x="1080611" y="1051965"/>
                  </a:lnTo>
                  <a:lnTo>
                    <a:pt x="1045026" y="1081002"/>
                  </a:lnTo>
                  <a:lnTo>
                    <a:pt x="1007240" y="1107555"/>
                  </a:lnTo>
                  <a:lnTo>
                    <a:pt x="967396" y="1131490"/>
                  </a:lnTo>
                  <a:lnTo>
                    <a:pt x="925637" y="1152670"/>
                  </a:lnTo>
                  <a:lnTo>
                    <a:pt x="882106" y="1170962"/>
                  </a:lnTo>
                  <a:lnTo>
                    <a:pt x="836945" y="1186230"/>
                  </a:lnTo>
                  <a:lnTo>
                    <a:pt x="790299" y="1198341"/>
                  </a:lnTo>
                  <a:lnTo>
                    <a:pt x="742310" y="1207158"/>
                  </a:lnTo>
                  <a:lnTo>
                    <a:pt x="693120" y="1212547"/>
                  </a:lnTo>
                  <a:lnTo>
                    <a:pt x="642874" y="1214374"/>
                  </a:lnTo>
                  <a:lnTo>
                    <a:pt x="0" y="1214374"/>
                  </a:lnTo>
                  <a:lnTo>
                    <a:pt x="0" y="0"/>
                  </a:lnTo>
                  <a:close/>
                </a:path>
              </a:pathLst>
            </a:custGeom>
            <a:ln w="5715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744081" y="3981411"/>
              <a:ext cx="1753870" cy="424218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6786499" y="4085028"/>
              <a:ext cx="1500505" cy="171450"/>
            </a:xfrm>
            <a:custGeom>
              <a:avLst/>
              <a:gdLst/>
              <a:ahLst/>
              <a:cxnLst/>
              <a:rect l="l" t="t" r="r" b="b"/>
              <a:pathLst>
                <a:path w="1500504" h="171450">
                  <a:moveTo>
                    <a:pt x="1453006" y="69141"/>
                  </a:moveTo>
                  <a:lnTo>
                    <a:pt x="1338579" y="135689"/>
                  </a:lnTo>
                  <a:lnTo>
                    <a:pt x="1332954" y="140739"/>
                  </a:lnTo>
                  <a:lnTo>
                    <a:pt x="1329769" y="147325"/>
                  </a:lnTo>
                  <a:lnTo>
                    <a:pt x="1329275" y="154602"/>
                  </a:lnTo>
                  <a:lnTo>
                    <a:pt x="1331722" y="161724"/>
                  </a:lnTo>
                  <a:lnTo>
                    <a:pt x="1336754" y="167405"/>
                  </a:lnTo>
                  <a:lnTo>
                    <a:pt x="1343310" y="170598"/>
                  </a:lnTo>
                  <a:lnTo>
                    <a:pt x="1350581" y="171100"/>
                  </a:lnTo>
                  <a:lnTo>
                    <a:pt x="1357756" y="168709"/>
                  </a:lnTo>
                  <a:lnTo>
                    <a:pt x="1467666" y="104701"/>
                  </a:lnTo>
                  <a:lnTo>
                    <a:pt x="1462531" y="104701"/>
                  </a:lnTo>
                  <a:lnTo>
                    <a:pt x="1462531" y="102034"/>
                  </a:lnTo>
                  <a:lnTo>
                    <a:pt x="1452879" y="102034"/>
                  </a:lnTo>
                  <a:lnTo>
                    <a:pt x="1424826" y="85651"/>
                  </a:lnTo>
                  <a:lnTo>
                    <a:pt x="1452943" y="85651"/>
                  </a:lnTo>
                  <a:lnTo>
                    <a:pt x="1453006" y="69141"/>
                  </a:lnTo>
                  <a:close/>
                </a:path>
                <a:path w="1500504" h="171450">
                  <a:moveTo>
                    <a:pt x="126" y="65077"/>
                  </a:moveTo>
                  <a:lnTo>
                    <a:pt x="0" y="103177"/>
                  </a:lnTo>
                  <a:lnTo>
                    <a:pt x="1462531" y="104701"/>
                  </a:lnTo>
                  <a:lnTo>
                    <a:pt x="1391862" y="104701"/>
                  </a:lnTo>
                  <a:lnTo>
                    <a:pt x="1424618" y="85651"/>
                  </a:lnTo>
                  <a:lnTo>
                    <a:pt x="1424826" y="85651"/>
                  </a:lnTo>
                  <a:lnTo>
                    <a:pt x="1392205" y="66601"/>
                  </a:lnTo>
                  <a:lnTo>
                    <a:pt x="1462532" y="66601"/>
                  </a:lnTo>
                  <a:lnTo>
                    <a:pt x="126" y="65077"/>
                  </a:lnTo>
                  <a:close/>
                </a:path>
                <a:path w="1500504" h="171450">
                  <a:moveTo>
                    <a:pt x="1467745" y="66601"/>
                  </a:moveTo>
                  <a:lnTo>
                    <a:pt x="1462531" y="66601"/>
                  </a:lnTo>
                  <a:lnTo>
                    <a:pt x="1462531" y="104701"/>
                  </a:lnTo>
                  <a:lnTo>
                    <a:pt x="1467666" y="104701"/>
                  </a:lnTo>
                  <a:lnTo>
                    <a:pt x="1500377" y="85651"/>
                  </a:lnTo>
                  <a:lnTo>
                    <a:pt x="1467745" y="66601"/>
                  </a:lnTo>
                  <a:close/>
                </a:path>
                <a:path w="1500504" h="171450">
                  <a:moveTo>
                    <a:pt x="1452943" y="85651"/>
                  </a:moveTo>
                  <a:lnTo>
                    <a:pt x="1424826" y="85651"/>
                  </a:lnTo>
                  <a:lnTo>
                    <a:pt x="1452879" y="102034"/>
                  </a:lnTo>
                  <a:lnTo>
                    <a:pt x="1452943" y="85651"/>
                  </a:lnTo>
                  <a:close/>
                </a:path>
                <a:path w="1500504" h="171450">
                  <a:moveTo>
                    <a:pt x="1462531" y="69141"/>
                  </a:moveTo>
                  <a:lnTo>
                    <a:pt x="1453006" y="69141"/>
                  </a:lnTo>
                  <a:lnTo>
                    <a:pt x="1452879" y="102034"/>
                  </a:lnTo>
                  <a:lnTo>
                    <a:pt x="1462531" y="102034"/>
                  </a:lnTo>
                  <a:lnTo>
                    <a:pt x="1462531" y="69141"/>
                  </a:lnTo>
                  <a:close/>
                </a:path>
                <a:path w="1500504" h="171450">
                  <a:moveTo>
                    <a:pt x="1350762" y="0"/>
                  </a:moveTo>
                  <a:lnTo>
                    <a:pt x="1343485" y="450"/>
                  </a:lnTo>
                  <a:lnTo>
                    <a:pt x="1336899" y="3591"/>
                  </a:lnTo>
                  <a:lnTo>
                    <a:pt x="1331849" y="9197"/>
                  </a:lnTo>
                  <a:lnTo>
                    <a:pt x="1329402" y="16392"/>
                  </a:lnTo>
                  <a:lnTo>
                    <a:pt x="1329896" y="23707"/>
                  </a:lnTo>
                  <a:lnTo>
                    <a:pt x="1333081" y="30307"/>
                  </a:lnTo>
                  <a:lnTo>
                    <a:pt x="1338706" y="35359"/>
                  </a:lnTo>
                  <a:lnTo>
                    <a:pt x="1424826" y="85651"/>
                  </a:lnTo>
                  <a:lnTo>
                    <a:pt x="1424618" y="85651"/>
                  </a:lnTo>
                  <a:lnTo>
                    <a:pt x="1453006" y="69141"/>
                  </a:lnTo>
                  <a:lnTo>
                    <a:pt x="1462531" y="69141"/>
                  </a:lnTo>
                  <a:lnTo>
                    <a:pt x="1462531" y="66601"/>
                  </a:lnTo>
                  <a:lnTo>
                    <a:pt x="1467745" y="66601"/>
                  </a:lnTo>
                  <a:lnTo>
                    <a:pt x="1357883" y="2466"/>
                  </a:lnTo>
                  <a:lnTo>
                    <a:pt x="1350762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293103" y="2596464"/>
            <a:ext cx="361315" cy="1304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b="1" spc="-50" dirty="0">
                <a:latin typeface="Arial"/>
                <a:cs typeface="Arial"/>
              </a:rPr>
              <a:t>X </a:t>
            </a:r>
            <a:r>
              <a:rPr sz="2800" b="1" spc="-25" dirty="0">
                <a:latin typeface="Arial"/>
                <a:cs typeface="Arial"/>
              </a:rPr>
              <a:t>Y’ </a:t>
            </a:r>
            <a:r>
              <a:rPr sz="2800" b="1" spc="-50" dirty="0">
                <a:latin typeface="Arial"/>
                <a:cs typeface="Arial"/>
              </a:rPr>
              <a:t>Z</a:t>
            </a:r>
            <a:endParaRPr sz="28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93103" y="4382719"/>
            <a:ext cx="36131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spc="-50" dirty="0">
                <a:latin typeface="Arial"/>
                <a:cs typeface="Arial"/>
              </a:rPr>
              <a:t>X </a:t>
            </a:r>
            <a:r>
              <a:rPr sz="2800" b="1" spc="-25" dirty="0">
                <a:latin typeface="Arial"/>
                <a:cs typeface="Arial"/>
              </a:rPr>
              <a:t>Y’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3360"/>
              </a:lnSpc>
            </a:pPr>
            <a:r>
              <a:rPr sz="2800" b="1" spc="-25" dirty="0">
                <a:latin typeface="Arial"/>
                <a:cs typeface="Arial"/>
              </a:rPr>
              <a:t>Z’</a:t>
            </a:r>
            <a:endParaRPr sz="28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6866635" y="3668344"/>
            <a:ext cx="2280285" cy="9969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345"/>
              </a:lnSpc>
              <a:spcBef>
                <a:spcPts val="95"/>
              </a:spcBef>
            </a:pPr>
            <a:r>
              <a:rPr sz="2800" b="1" spc="-50" dirty="0">
                <a:solidFill>
                  <a:srgbClr val="001F5F"/>
                </a:solidFill>
                <a:latin typeface="Arial"/>
                <a:cs typeface="Arial"/>
              </a:rPr>
              <a:t>F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ts val="4305"/>
              </a:lnSpc>
            </a:pP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(X+Y’+Z)</a:t>
            </a:r>
            <a:r>
              <a:rPr sz="3600" b="1" spc="-10" dirty="0">
                <a:solidFill>
                  <a:srgbClr val="001F5F"/>
                </a:solidFill>
                <a:latin typeface="Arial"/>
                <a:cs typeface="Arial"/>
              </a:rPr>
              <a:t>.</a:t>
            </a:r>
            <a:r>
              <a:rPr sz="2000" b="1" spc="-10" dirty="0">
                <a:solidFill>
                  <a:srgbClr val="001F5F"/>
                </a:solidFill>
                <a:latin typeface="Arial"/>
                <a:cs typeface="Arial"/>
              </a:rPr>
              <a:t>(X+Y’+Z’)</a:t>
            </a:r>
            <a:endParaRPr sz="20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3365500" y="2812402"/>
            <a:ext cx="1056640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X+Y’+Z</a:t>
            </a:r>
            <a:endParaRPr sz="2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3294126" y="5136972"/>
            <a:ext cx="1142365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X+Y’+Z’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451" y="238290"/>
            <a:ext cx="7947659" cy="878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Q)</a:t>
            </a:r>
            <a:r>
              <a:rPr sz="2800" b="1" spc="-1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Write</a:t>
            </a:r>
            <a:r>
              <a:rPr sz="2800" b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the</a:t>
            </a:r>
            <a:r>
              <a:rPr sz="2800" b="1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equivalent</a:t>
            </a:r>
            <a:r>
              <a:rPr sz="28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Boolean</a:t>
            </a:r>
            <a:r>
              <a:rPr sz="2800" b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expression</a:t>
            </a:r>
            <a:r>
              <a:rPr sz="2800" b="1" spc="-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Arial"/>
                <a:cs typeface="Arial"/>
              </a:rPr>
              <a:t>for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the</a:t>
            </a:r>
            <a:r>
              <a:rPr sz="280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following</a:t>
            </a:r>
            <a:r>
              <a:rPr sz="2800" b="1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logic</a:t>
            </a:r>
            <a:r>
              <a:rPr sz="2800" b="1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Arial"/>
                <a:cs typeface="Arial"/>
              </a:rPr>
              <a:t>circuit: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51535" y="5465610"/>
            <a:ext cx="784225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00AF50"/>
                </a:solidFill>
                <a:latin typeface="Arial"/>
                <a:cs typeface="Arial"/>
              </a:rPr>
              <a:t>Solution</a:t>
            </a:r>
            <a:r>
              <a:rPr sz="3600" b="1" spc="-160" dirty="0">
                <a:solidFill>
                  <a:srgbClr val="00AF50"/>
                </a:solidFill>
                <a:latin typeface="Arial"/>
                <a:cs typeface="Arial"/>
              </a:rPr>
              <a:t> </a:t>
            </a:r>
            <a:r>
              <a:rPr sz="3600" b="1" spc="-50" dirty="0">
                <a:solidFill>
                  <a:srgbClr val="00AF50"/>
                </a:solidFill>
                <a:latin typeface="Arial"/>
                <a:cs typeface="Arial"/>
              </a:rPr>
              <a:t>:</a:t>
            </a:r>
            <a:endParaRPr sz="3600">
              <a:latin typeface="Arial"/>
              <a:cs typeface="Arial"/>
            </a:endParaRPr>
          </a:p>
          <a:p>
            <a:pPr marL="2755900">
              <a:lnSpc>
                <a:spcPct val="100000"/>
              </a:lnSpc>
            </a:pPr>
            <a:r>
              <a:rPr sz="3600" b="1" dirty="0">
                <a:latin typeface="Arial"/>
                <a:cs typeface="Arial"/>
              </a:rPr>
              <a:t>F(A,B,C)</a:t>
            </a:r>
            <a:r>
              <a:rPr sz="3600" b="1" spc="-15" dirty="0">
                <a:latin typeface="Arial"/>
                <a:cs typeface="Arial"/>
              </a:rPr>
              <a:t> </a:t>
            </a:r>
            <a:r>
              <a:rPr sz="3600" b="1" dirty="0">
                <a:latin typeface="Arial"/>
                <a:cs typeface="Arial"/>
              </a:rPr>
              <a:t>=</a:t>
            </a:r>
            <a:r>
              <a:rPr sz="3600" b="1" spc="-145" dirty="0">
                <a:latin typeface="Arial"/>
                <a:cs typeface="Arial"/>
              </a:rPr>
              <a:t> </a:t>
            </a:r>
            <a:r>
              <a:rPr sz="3600" b="1" spc="-20" dirty="0">
                <a:latin typeface="Arial"/>
                <a:cs typeface="Arial"/>
              </a:rPr>
              <a:t>A’B+AB+B’C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4349" y="1285875"/>
            <a:ext cx="7286625" cy="407200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152765" y="3350755"/>
            <a:ext cx="211454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50" dirty="0">
                <a:latin typeface="Arial"/>
                <a:cs typeface="Arial"/>
              </a:rPr>
              <a:t>F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3044" y="-250444"/>
            <a:ext cx="497141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000" u="sng" spc="-19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A</a:t>
            </a:r>
            <a:r>
              <a:rPr sz="8000" u="sng" cap="small" spc="-19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n</a:t>
            </a:r>
            <a:r>
              <a:rPr sz="8000" u="sng" spc="-19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D</a:t>
            </a:r>
            <a:r>
              <a:rPr sz="8000" u="sng" spc="-77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800" u="sng" cap="small" spc="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Operator</a:t>
            </a:r>
            <a:endParaRPr sz="4800"/>
          </a:p>
        </p:txBody>
      </p:sp>
      <p:sp>
        <p:nvSpPr>
          <p:cNvPr id="3" name="object 3"/>
          <p:cNvSpPr txBox="1"/>
          <p:nvPr/>
        </p:nvSpPr>
        <p:spPr>
          <a:xfrm>
            <a:off x="608787" y="818299"/>
            <a:ext cx="7862570" cy="33616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ts val="3840"/>
              </a:lnSpc>
              <a:spcBef>
                <a:spcPts val="95"/>
              </a:spcBef>
            </a:pPr>
            <a:r>
              <a:rPr sz="3200" spc="-10" dirty="0">
                <a:latin typeface="Calibri"/>
                <a:cs typeface="Calibri"/>
              </a:rPr>
              <a:t>Operation</a:t>
            </a:r>
            <a:r>
              <a:rPr sz="3200" spc="-9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performed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by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operator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called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ts val="3840"/>
              </a:lnSpc>
            </a:pPr>
            <a:r>
              <a:rPr sz="3200" b="1" dirty="0">
                <a:latin typeface="Calibri"/>
                <a:cs typeface="Calibri"/>
              </a:rPr>
              <a:t>Logical</a:t>
            </a:r>
            <a:r>
              <a:rPr sz="3200" b="1" spc="-9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Multiplication</a:t>
            </a:r>
            <a:r>
              <a:rPr sz="3200" dirty="0">
                <a:latin typeface="Calibri"/>
                <a:cs typeface="Calibri"/>
              </a:rPr>
              <a:t>.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Thus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spc="-80" dirty="0">
                <a:latin typeface="Calibri"/>
                <a:cs typeface="Calibri"/>
              </a:rPr>
              <a:t>X.Y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means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X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AND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Y.</a:t>
            </a:r>
            <a:endParaRPr sz="3200">
              <a:latin typeface="Calibri"/>
              <a:cs typeface="Calibri"/>
            </a:endParaRPr>
          </a:p>
          <a:p>
            <a:pPr marL="2540" algn="ctr">
              <a:lnSpc>
                <a:spcPts val="3840"/>
              </a:lnSpc>
            </a:pPr>
            <a:r>
              <a:rPr sz="3200" spc="-10" dirty="0">
                <a:latin typeface="Calibri"/>
                <a:cs typeface="Calibri"/>
              </a:rPr>
              <a:t>0.0=0</a:t>
            </a:r>
            <a:endParaRPr sz="3200">
              <a:latin typeface="Calibri"/>
              <a:cs typeface="Calibri"/>
            </a:endParaRPr>
          </a:p>
          <a:p>
            <a:pPr marL="2540" algn="ctr">
              <a:lnSpc>
                <a:spcPts val="3840"/>
              </a:lnSpc>
              <a:spcBef>
                <a:spcPts val="10"/>
              </a:spcBef>
            </a:pPr>
            <a:r>
              <a:rPr sz="3200" spc="-10" dirty="0">
                <a:latin typeface="Calibri"/>
                <a:cs typeface="Calibri"/>
              </a:rPr>
              <a:t>0.1=0</a:t>
            </a:r>
            <a:endParaRPr sz="3200">
              <a:latin typeface="Calibri"/>
              <a:cs typeface="Calibri"/>
            </a:endParaRPr>
          </a:p>
          <a:p>
            <a:pPr marL="3175" algn="ctr">
              <a:lnSpc>
                <a:spcPts val="3835"/>
              </a:lnSpc>
            </a:pPr>
            <a:r>
              <a:rPr sz="3200" spc="-10" dirty="0">
                <a:latin typeface="Calibri"/>
                <a:cs typeface="Calibri"/>
              </a:rPr>
              <a:t>1.0=0</a:t>
            </a:r>
            <a:endParaRPr sz="3200">
              <a:latin typeface="Calibri"/>
              <a:cs typeface="Calibri"/>
            </a:endParaRPr>
          </a:p>
          <a:p>
            <a:pPr marL="2540" algn="ctr">
              <a:lnSpc>
                <a:spcPts val="3535"/>
              </a:lnSpc>
            </a:pPr>
            <a:r>
              <a:rPr sz="3200" spc="-10" dirty="0">
                <a:latin typeface="Calibri"/>
                <a:cs typeface="Calibri"/>
              </a:rPr>
              <a:t>1.1=1</a:t>
            </a:r>
            <a:endParaRPr sz="3200">
              <a:latin typeface="Calibri"/>
              <a:cs typeface="Calibri"/>
            </a:endParaRPr>
          </a:p>
          <a:p>
            <a:pPr marL="53975">
              <a:lnSpc>
                <a:spcPts val="3535"/>
              </a:lnSpc>
            </a:pP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The</a:t>
            </a:r>
            <a:r>
              <a:rPr sz="2800" b="1" u="sng" spc="-8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Symbol</a:t>
            </a:r>
            <a:r>
              <a:rPr sz="2800" b="1" u="sng" spc="-4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and</a:t>
            </a:r>
            <a:r>
              <a:rPr sz="2800" b="1" u="sng" spc="-7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8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Truth</a:t>
            </a:r>
            <a:r>
              <a:rPr sz="2800" b="1" u="sng" spc="-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table</a:t>
            </a:r>
            <a:r>
              <a:rPr sz="2800" b="1" u="sng" spc="-7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of</a:t>
            </a:r>
            <a:r>
              <a:rPr sz="2800" b="1" u="sng" spc="-5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32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AND</a:t>
            </a:r>
            <a:r>
              <a:rPr sz="3200" b="1" u="sng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800" b="1" u="sng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gate</a:t>
            </a:r>
            <a:endParaRPr sz="28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637151" y="4240148"/>
          <a:ext cx="4358004" cy="25895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54605"/>
                <a:gridCol w="1803399"/>
              </a:tblGrid>
              <a:tr h="517525">
                <a:tc>
                  <a:txBody>
                    <a:bodyPr/>
                    <a:lstStyle/>
                    <a:p>
                      <a:pPr marL="414020">
                        <a:lnSpc>
                          <a:spcPct val="100000"/>
                        </a:lnSpc>
                        <a:spcBef>
                          <a:spcPts val="185"/>
                        </a:spcBef>
                        <a:tabLst>
                          <a:tab pos="1659889" algn="l"/>
                        </a:tabLst>
                      </a:pPr>
                      <a:r>
                        <a:rPr sz="2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28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F=</a:t>
                      </a:r>
                      <a:r>
                        <a:rPr sz="28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</a:t>
                      </a:r>
                      <a:r>
                        <a:rPr sz="2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8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X.Y)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414020">
                        <a:lnSpc>
                          <a:spcPct val="100000"/>
                        </a:lnSpc>
                        <a:spcBef>
                          <a:spcPts val="185"/>
                        </a:spcBef>
                        <a:tabLst>
                          <a:tab pos="1729105" algn="l"/>
                        </a:tabLst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800" spc="-5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41465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414020">
                        <a:lnSpc>
                          <a:spcPct val="100000"/>
                        </a:lnSpc>
                        <a:spcBef>
                          <a:spcPts val="190"/>
                        </a:spcBef>
                        <a:tabLst>
                          <a:tab pos="1729105" algn="l"/>
                        </a:tabLst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800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41465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414020">
                        <a:lnSpc>
                          <a:spcPct val="100000"/>
                        </a:lnSpc>
                        <a:spcBef>
                          <a:spcPts val="190"/>
                        </a:spcBef>
                        <a:tabLst>
                          <a:tab pos="1729105" algn="l"/>
                        </a:tabLst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800" spc="-5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41465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517525">
                <a:tc>
                  <a:txBody>
                    <a:bodyPr/>
                    <a:lstStyle/>
                    <a:p>
                      <a:pPr marL="414020">
                        <a:lnSpc>
                          <a:spcPct val="100000"/>
                        </a:lnSpc>
                        <a:spcBef>
                          <a:spcPts val="190"/>
                        </a:spcBef>
                        <a:tabLst>
                          <a:tab pos="1729105" algn="l"/>
                        </a:tabLst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800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41465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727024" y="4432566"/>
            <a:ext cx="3279140" cy="1113790"/>
            <a:chOff x="727024" y="4432566"/>
            <a:chExt cx="3279140" cy="111379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8890" y="4731395"/>
              <a:ext cx="1200798" cy="23433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161656" y="4739092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20" y="105470"/>
                  </a:moveTo>
                  <a:lnTo>
                    <a:pt x="980833" y="135548"/>
                  </a:lnTo>
                  <a:lnTo>
                    <a:pt x="975039" y="140454"/>
                  </a:lnTo>
                  <a:lnTo>
                    <a:pt x="971721" y="146978"/>
                  </a:lnTo>
                  <a:lnTo>
                    <a:pt x="971118" y="154265"/>
                  </a:lnTo>
                  <a:lnTo>
                    <a:pt x="973467" y="161456"/>
                  </a:lnTo>
                  <a:lnTo>
                    <a:pt x="978355" y="167233"/>
                  </a:lnTo>
                  <a:lnTo>
                    <a:pt x="984850" y="170521"/>
                  </a:lnTo>
                  <a:lnTo>
                    <a:pt x="992130" y="171118"/>
                  </a:lnTo>
                  <a:lnTo>
                    <a:pt x="999375" y="168822"/>
                  </a:lnTo>
                  <a:lnTo>
                    <a:pt x="1110403" y="106846"/>
                  </a:lnTo>
                  <a:lnTo>
                    <a:pt x="1105293" y="106846"/>
                  </a:lnTo>
                  <a:lnTo>
                    <a:pt x="1034820" y="105470"/>
                  </a:lnTo>
                  <a:close/>
                </a:path>
                <a:path w="1143635" h="171450">
                  <a:moveTo>
                    <a:pt x="1067892" y="87044"/>
                  </a:moveTo>
                  <a:lnTo>
                    <a:pt x="1034820" y="105470"/>
                  </a:lnTo>
                  <a:lnTo>
                    <a:pt x="1105293" y="106846"/>
                  </a:lnTo>
                  <a:lnTo>
                    <a:pt x="1105349" y="104052"/>
                  </a:lnTo>
                  <a:lnTo>
                    <a:pt x="1095768" y="104052"/>
                  </a:lnTo>
                  <a:lnTo>
                    <a:pt x="1067892" y="87044"/>
                  </a:lnTo>
                  <a:close/>
                </a:path>
                <a:path w="1143635" h="171450">
                  <a:moveTo>
                    <a:pt x="995480" y="0"/>
                  </a:moveTo>
                  <a:lnTo>
                    <a:pt x="988183" y="325"/>
                  </a:lnTo>
                  <a:lnTo>
                    <a:pt x="981530" y="3365"/>
                  </a:lnTo>
                  <a:lnTo>
                    <a:pt x="976388" y="8929"/>
                  </a:lnTo>
                  <a:lnTo>
                    <a:pt x="973809" y="16053"/>
                  </a:lnTo>
                  <a:lnTo>
                    <a:pt x="974134" y="23344"/>
                  </a:lnTo>
                  <a:lnTo>
                    <a:pt x="977174" y="29968"/>
                  </a:lnTo>
                  <a:lnTo>
                    <a:pt x="982738" y="35091"/>
                  </a:lnTo>
                  <a:lnTo>
                    <a:pt x="1035660" y="67379"/>
                  </a:lnTo>
                  <a:lnTo>
                    <a:pt x="1106055" y="68746"/>
                  </a:lnTo>
                  <a:lnTo>
                    <a:pt x="1105349" y="104052"/>
                  </a:lnTo>
                  <a:lnTo>
                    <a:pt x="1105293" y="106846"/>
                  </a:lnTo>
                  <a:lnTo>
                    <a:pt x="1110403" y="106846"/>
                  </a:lnTo>
                  <a:lnTo>
                    <a:pt x="1143393" y="88431"/>
                  </a:lnTo>
                  <a:lnTo>
                    <a:pt x="1002550" y="2579"/>
                  </a:lnTo>
                  <a:lnTo>
                    <a:pt x="995480" y="0"/>
                  </a:lnTo>
                  <a:close/>
                </a:path>
                <a:path w="1143635" h="171450">
                  <a:moveTo>
                    <a:pt x="736" y="47283"/>
                  </a:moveTo>
                  <a:lnTo>
                    <a:pt x="0" y="85256"/>
                  </a:lnTo>
                  <a:lnTo>
                    <a:pt x="1034820" y="105470"/>
                  </a:lnTo>
                  <a:lnTo>
                    <a:pt x="1067892" y="87044"/>
                  </a:lnTo>
                  <a:lnTo>
                    <a:pt x="1035660" y="67379"/>
                  </a:lnTo>
                  <a:lnTo>
                    <a:pt x="736" y="47283"/>
                  </a:lnTo>
                  <a:close/>
                </a:path>
                <a:path w="1143635" h="171450">
                  <a:moveTo>
                    <a:pt x="1096403" y="71159"/>
                  </a:moveTo>
                  <a:lnTo>
                    <a:pt x="1067892" y="87044"/>
                  </a:lnTo>
                  <a:lnTo>
                    <a:pt x="1095768" y="104052"/>
                  </a:lnTo>
                  <a:lnTo>
                    <a:pt x="1096403" y="71159"/>
                  </a:lnTo>
                  <a:close/>
                </a:path>
                <a:path w="1143635" h="171450">
                  <a:moveTo>
                    <a:pt x="1106007" y="71159"/>
                  </a:moveTo>
                  <a:lnTo>
                    <a:pt x="1096403" y="71159"/>
                  </a:lnTo>
                  <a:lnTo>
                    <a:pt x="1095768" y="104052"/>
                  </a:lnTo>
                  <a:lnTo>
                    <a:pt x="1105349" y="104052"/>
                  </a:lnTo>
                  <a:lnTo>
                    <a:pt x="1106007" y="71159"/>
                  </a:lnTo>
                  <a:close/>
                </a:path>
                <a:path w="1143635" h="171450">
                  <a:moveTo>
                    <a:pt x="1035660" y="67379"/>
                  </a:moveTo>
                  <a:lnTo>
                    <a:pt x="1067892" y="87044"/>
                  </a:lnTo>
                  <a:lnTo>
                    <a:pt x="1096403" y="71159"/>
                  </a:lnTo>
                  <a:lnTo>
                    <a:pt x="1106007" y="71159"/>
                  </a:lnTo>
                  <a:lnTo>
                    <a:pt x="1106055" y="68746"/>
                  </a:lnTo>
                  <a:lnTo>
                    <a:pt x="1035660" y="673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28890" y="5242570"/>
              <a:ext cx="1200798" cy="23433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61656" y="5250267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20" y="105470"/>
                  </a:moveTo>
                  <a:lnTo>
                    <a:pt x="980833" y="135548"/>
                  </a:lnTo>
                  <a:lnTo>
                    <a:pt x="975039" y="140454"/>
                  </a:lnTo>
                  <a:lnTo>
                    <a:pt x="971721" y="146978"/>
                  </a:lnTo>
                  <a:lnTo>
                    <a:pt x="971118" y="154265"/>
                  </a:lnTo>
                  <a:lnTo>
                    <a:pt x="973467" y="161456"/>
                  </a:lnTo>
                  <a:lnTo>
                    <a:pt x="978355" y="167233"/>
                  </a:lnTo>
                  <a:lnTo>
                    <a:pt x="984850" y="170521"/>
                  </a:lnTo>
                  <a:lnTo>
                    <a:pt x="992130" y="171118"/>
                  </a:lnTo>
                  <a:lnTo>
                    <a:pt x="999375" y="168822"/>
                  </a:lnTo>
                  <a:lnTo>
                    <a:pt x="1110403" y="106846"/>
                  </a:lnTo>
                  <a:lnTo>
                    <a:pt x="1105293" y="106846"/>
                  </a:lnTo>
                  <a:lnTo>
                    <a:pt x="1034820" y="105470"/>
                  </a:lnTo>
                  <a:close/>
                </a:path>
                <a:path w="1143635" h="171450">
                  <a:moveTo>
                    <a:pt x="1067892" y="87044"/>
                  </a:moveTo>
                  <a:lnTo>
                    <a:pt x="1034820" y="105470"/>
                  </a:lnTo>
                  <a:lnTo>
                    <a:pt x="1105293" y="106846"/>
                  </a:lnTo>
                  <a:lnTo>
                    <a:pt x="1105349" y="104052"/>
                  </a:lnTo>
                  <a:lnTo>
                    <a:pt x="1095768" y="104052"/>
                  </a:lnTo>
                  <a:lnTo>
                    <a:pt x="1067892" y="87044"/>
                  </a:lnTo>
                  <a:close/>
                </a:path>
                <a:path w="1143635" h="171450">
                  <a:moveTo>
                    <a:pt x="995480" y="0"/>
                  </a:moveTo>
                  <a:lnTo>
                    <a:pt x="988183" y="325"/>
                  </a:lnTo>
                  <a:lnTo>
                    <a:pt x="981530" y="3365"/>
                  </a:lnTo>
                  <a:lnTo>
                    <a:pt x="976388" y="8929"/>
                  </a:lnTo>
                  <a:lnTo>
                    <a:pt x="973809" y="16053"/>
                  </a:lnTo>
                  <a:lnTo>
                    <a:pt x="974134" y="23344"/>
                  </a:lnTo>
                  <a:lnTo>
                    <a:pt x="977174" y="29968"/>
                  </a:lnTo>
                  <a:lnTo>
                    <a:pt x="982738" y="35091"/>
                  </a:lnTo>
                  <a:lnTo>
                    <a:pt x="1035660" y="67379"/>
                  </a:lnTo>
                  <a:lnTo>
                    <a:pt x="1106055" y="68746"/>
                  </a:lnTo>
                  <a:lnTo>
                    <a:pt x="1105349" y="104052"/>
                  </a:lnTo>
                  <a:lnTo>
                    <a:pt x="1105293" y="106846"/>
                  </a:lnTo>
                  <a:lnTo>
                    <a:pt x="1110403" y="106846"/>
                  </a:lnTo>
                  <a:lnTo>
                    <a:pt x="1143393" y="88431"/>
                  </a:lnTo>
                  <a:lnTo>
                    <a:pt x="1002550" y="2579"/>
                  </a:lnTo>
                  <a:lnTo>
                    <a:pt x="995480" y="0"/>
                  </a:lnTo>
                  <a:close/>
                </a:path>
                <a:path w="1143635" h="171450">
                  <a:moveTo>
                    <a:pt x="736" y="47283"/>
                  </a:moveTo>
                  <a:lnTo>
                    <a:pt x="0" y="85256"/>
                  </a:lnTo>
                  <a:lnTo>
                    <a:pt x="1034820" y="105470"/>
                  </a:lnTo>
                  <a:lnTo>
                    <a:pt x="1067892" y="87044"/>
                  </a:lnTo>
                  <a:lnTo>
                    <a:pt x="1035660" y="67379"/>
                  </a:lnTo>
                  <a:lnTo>
                    <a:pt x="736" y="47283"/>
                  </a:lnTo>
                  <a:close/>
                </a:path>
                <a:path w="1143635" h="171450">
                  <a:moveTo>
                    <a:pt x="1096403" y="71159"/>
                  </a:moveTo>
                  <a:lnTo>
                    <a:pt x="1067892" y="87044"/>
                  </a:lnTo>
                  <a:lnTo>
                    <a:pt x="1095768" y="104052"/>
                  </a:lnTo>
                  <a:lnTo>
                    <a:pt x="1096403" y="71159"/>
                  </a:lnTo>
                  <a:close/>
                </a:path>
                <a:path w="1143635" h="171450">
                  <a:moveTo>
                    <a:pt x="1106007" y="71159"/>
                  </a:moveTo>
                  <a:lnTo>
                    <a:pt x="1096403" y="71159"/>
                  </a:lnTo>
                  <a:lnTo>
                    <a:pt x="1095768" y="104052"/>
                  </a:lnTo>
                  <a:lnTo>
                    <a:pt x="1105349" y="104052"/>
                  </a:lnTo>
                  <a:lnTo>
                    <a:pt x="1106007" y="71159"/>
                  </a:lnTo>
                  <a:close/>
                </a:path>
                <a:path w="1143635" h="171450">
                  <a:moveTo>
                    <a:pt x="1035660" y="67379"/>
                  </a:moveTo>
                  <a:lnTo>
                    <a:pt x="1067892" y="87044"/>
                  </a:lnTo>
                  <a:lnTo>
                    <a:pt x="1096403" y="71159"/>
                  </a:lnTo>
                  <a:lnTo>
                    <a:pt x="1106007" y="71159"/>
                  </a:lnTo>
                  <a:lnTo>
                    <a:pt x="1106055" y="68746"/>
                  </a:lnTo>
                  <a:lnTo>
                    <a:pt x="1035660" y="673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52957" y="4978130"/>
              <a:ext cx="752717" cy="22807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3285998" y="4982505"/>
              <a:ext cx="695960" cy="171450"/>
            </a:xfrm>
            <a:custGeom>
              <a:avLst/>
              <a:gdLst/>
              <a:ahLst/>
              <a:cxnLst/>
              <a:rect l="l" t="t" r="r" b="b"/>
              <a:pathLst>
                <a:path w="695960" h="171450">
                  <a:moveTo>
                    <a:pt x="662911" y="65744"/>
                  </a:moveTo>
                  <a:lnTo>
                    <a:pt x="657605" y="65744"/>
                  </a:lnTo>
                  <a:lnTo>
                    <a:pt x="657609" y="66261"/>
                  </a:lnTo>
                  <a:lnTo>
                    <a:pt x="657734" y="85044"/>
                  </a:lnTo>
                  <a:lnTo>
                    <a:pt x="657860" y="103844"/>
                  </a:lnTo>
                  <a:lnTo>
                    <a:pt x="587291" y="104362"/>
                  </a:lnTo>
                  <a:lnTo>
                    <a:pt x="534162" y="135848"/>
                  </a:lnTo>
                  <a:lnTo>
                    <a:pt x="528558" y="140900"/>
                  </a:lnTo>
                  <a:lnTo>
                    <a:pt x="525430" y="147500"/>
                  </a:lnTo>
                  <a:lnTo>
                    <a:pt x="525017" y="154814"/>
                  </a:lnTo>
                  <a:lnTo>
                    <a:pt x="527557" y="162010"/>
                  </a:lnTo>
                  <a:lnTo>
                    <a:pt x="532608" y="167596"/>
                  </a:lnTo>
                  <a:lnTo>
                    <a:pt x="539194" y="170693"/>
                  </a:lnTo>
                  <a:lnTo>
                    <a:pt x="546471" y="171100"/>
                  </a:lnTo>
                  <a:lnTo>
                    <a:pt x="553592" y="168614"/>
                  </a:lnTo>
                  <a:lnTo>
                    <a:pt x="695451" y="84413"/>
                  </a:lnTo>
                  <a:lnTo>
                    <a:pt x="662911" y="65744"/>
                  </a:lnTo>
                  <a:close/>
                </a:path>
                <a:path w="695960" h="171450">
                  <a:moveTo>
                    <a:pt x="587169" y="66261"/>
                  </a:moveTo>
                  <a:lnTo>
                    <a:pt x="0" y="70570"/>
                  </a:lnTo>
                  <a:lnTo>
                    <a:pt x="92" y="84413"/>
                  </a:lnTo>
                  <a:lnTo>
                    <a:pt x="204" y="101304"/>
                  </a:lnTo>
                  <a:lnTo>
                    <a:pt x="253" y="108670"/>
                  </a:lnTo>
                  <a:lnTo>
                    <a:pt x="587291" y="104362"/>
                  </a:lnTo>
                  <a:lnTo>
                    <a:pt x="619886" y="85044"/>
                  </a:lnTo>
                  <a:lnTo>
                    <a:pt x="587169" y="66261"/>
                  </a:lnTo>
                  <a:close/>
                </a:path>
                <a:path w="695960" h="171450">
                  <a:moveTo>
                    <a:pt x="619886" y="85044"/>
                  </a:moveTo>
                  <a:lnTo>
                    <a:pt x="587291" y="104362"/>
                  </a:lnTo>
                  <a:lnTo>
                    <a:pt x="657860" y="103844"/>
                  </a:lnTo>
                  <a:lnTo>
                    <a:pt x="657843" y="101304"/>
                  </a:lnTo>
                  <a:lnTo>
                    <a:pt x="648207" y="101304"/>
                  </a:lnTo>
                  <a:lnTo>
                    <a:pt x="619886" y="85044"/>
                  </a:lnTo>
                  <a:close/>
                </a:path>
                <a:path w="695960" h="171450">
                  <a:moveTo>
                    <a:pt x="647953" y="68411"/>
                  </a:moveTo>
                  <a:lnTo>
                    <a:pt x="619886" y="85044"/>
                  </a:lnTo>
                  <a:lnTo>
                    <a:pt x="648207" y="101304"/>
                  </a:lnTo>
                  <a:lnTo>
                    <a:pt x="648082" y="85044"/>
                  </a:lnTo>
                  <a:lnTo>
                    <a:pt x="647970" y="70570"/>
                  </a:lnTo>
                  <a:lnTo>
                    <a:pt x="647953" y="68411"/>
                  </a:lnTo>
                  <a:close/>
                </a:path>
                <a:path w="695960" h="171450">
                  <a:moveTo>
                    <a:pt x="657623" y="68411"/>
                  </a:moveTo>
                  <a:lnTo>
                    <a:pt x="647953" y="68411"/>
                  </a:lnTo>
                  <a:lnTo>
                    <a:pt x="647970" y="70570"/>
                  </a:lnTo>
                  <a:lnTo>
                    <a:pt x="648082" y="85044"/>
                  </a:lnTo>
                  <a:lnTo>
                    <a:pt x="648207" y="101304"/>
                  </a:lnTo>
                  <a:lnTo>
                    <a:pt x="657843" y="101304"/>
                  </a:lnTo>
                  <a:lnTo>
                    <a:pt x="657730" y="84413"/>
                  </a:lnTo>
                  <a:lnTo>
                    <a:pt x="657623" y="68411"/>
                  </a:lnTo>
                  <a:close/>
                </a:path>
                <a:path w="695960" h="171450">
                  <a:moveTo>
                    <a:pt x="657605" y="65744"/>
                  </a:moveTo>
                  <a:lnTo>
                    <a:pt x="587169" y="66261"/>
                  </a:lnTo>
                  <a:lnTo>
                    <a:pt x="619886" y="85044"/>
                  </a:lnTo>
                  <a:lnTo>
                    <a:pt x="647953" y="68411"/>
                  </a:lnTo>
                  <a:lnTo>
                    <a:pt x="657623" y="68411"/>
                  </a:lnTo>
                  <a:lnTo>
                    <a:pt x="657605" y="65744"/>
                  </a:lnTo>
                  <a:close/>
                </a:path>
                <a:path w="695960" h="171450">
                  <a:moveTo>
                    <a:pt x="545256" y="0"/>
                  </a:moveTo>
                  <a:lnTo>
                    <a:pt x="537956" y="545"/>
                  </a:lnTo>
                  <a:lnTo>
                    <a:pt x="531393" y="3782"/>
                  </a:lnTo>
                  <a:lnTo>
                    <a:pt x="526414" y="9483"/>
                  </a:lnTo>
                  <a:lnTo>
                    <a:pt x="524023" y="16603"/>
                  </a:lnTo>
                  <a:lnTo>
                    <a:pt x="524525" y="23866"/>
                  </a:lnTo>
                  <a:lnTo>
                    <a:pt x="527718" y="30414"/>
                  </a:lnTo>
                  <a:lnTo>
                    <a:pt x="533400" y="35391"/>
                  </a:lnTo>
                  <a:lnTo>
                    <a:pt x="587169" y="66261"/>
                  </a:lnTo>
                  <a:lnTo>
                    <a:pt x="662911" y="65744"/>
                  </a:lnTo>
                  <a:lnTo>
                    <a:pt x="552450" y="2371"/>
                  </a:lnTo>
                  <a:lnTo>
                    <a:pt x="5452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024" y="4432566"/>
              <a:ext cx="670064" cy="58012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7024" y="4966220"/>
              <a:ext cx="658063" cy="580123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936180" y="4405310"/>
            <a:ext cx="221615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sz="2800" b="1" spc="-50" dirty="0">
                <a:latin typeface="Calibri"/>
                <a:cs typeface="Calibri"/>
              </a:rPr>
              <a:t>X Y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852417" y="4738382"/>
            <a:ext cx="637082" cy="580123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4061078" y="4816893"/>
            <a:ext cx="1885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0" dirty="0">
                <a:latin typeface="Calibri"/>
                <a:cs typeface="Calibri"/>
              </a:rPr>
              <a:t>F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305050" y="4500626"/>
            <a:ext cx="981075" cy="1205230"/>
          </a:xfrm>
          <a:custGeom>
            <a:avLst/>
            <a:gdLst/>
            <a:ahLst/>
            <a:cxnLst/>
            <a:rect l="l" t="t" r="r" b="b"/>
            <a:pathLst>
              <a:path w="981075" h="1205229">
                <a:moveTo>
                  <a:pt x="0" y="0"/>
                </a:moveTo>
                <a:lnTo>
                  <a:pt x="490474" y="0"/>
                </a:lnTo>
                <a:lnTo>
                  <a:pt x="532814" y="2210"/>
                </a:lnTo>
                <a:lnTo>
                  <a:pt x="574152" y="8721"/>
                </a:lnTo>
                <a:lnTo>
                  <a:pt x="614342" y="19352"/>
                </a:lnTo>
                <a:lnTo>
                  <a:pt x="653235" y="33923"/>
                </a:lnTo>
                <a:lnTo>
                  <a:pt x="690685" y="52252"/>
                </a:lnTo>
                <a:lnTo>
                  <a:pt x="726544" y="74159"/>
                </a:lnTo>
                <a:lnTo>
                  <a:pt x="760667" y="99463"/>
                </a:lnTo>
                <a:lnTo>
                  <a:pt x="792904" y="127984"/>
                </a:lnTo>
                <a:lnTo>
                  <a:pt x="823110" y="159542"/>
                </a:lnTo>
                <a:lnTo>
                  <a:pt x="851138" y="193955"/>
                </a:lnTo>
                <a:lnTo>
                  <a:pt x="876840" y="231042"/>
                </a:lnTo>
                <a:lnTo>
                  <a:pt x="900068" y="270624"/>
                </a:lnTo>
                <a:lnTo>
                  <a:pt x="920677" y="312519"/>
                </a:lnTo>
                <a:lnTo>
                  <a:pt x="938519" y="356548"/>
                </a:lnTo>
                <a:lnTo>
                  <a:pt x="953447" y="402528"/>
                </a:lnTo>
                <a:lnTo>
                  <a:pt x="965313" y="450281"/>
                </a:lnTo>
                <a:lnTo>
                  <a:pt x="973971" y="499624"/>
                </a:lnTo>
                <a:lnTo>
                  <a:pt x="979274" y="550377"/>
                </a:lnTo>
                <a:lnTo>
                  <a:pt x="981075" y="602361"/>
                </a:lnTo>
                <a:lnTo>
                  <a:pt x="979274" y="654345"/>
                </a:lnTo>
                <a:lnTo>
                  <a:pt x="973971" y="705102"/>
                </a:lnTo>
                <a:lnTo>
                  <a:pt x="965313" y="754451"/>
                </a:lnTo>
                <a:lnTo>
                  <a:pt x="953447" y="802210"/>
                </a:lnTo>
                <a:lnTo>
                  <a:pt x="938519" y="848199"/>
                </a:lnTo>
                <a:lnTo>
                  <a:pt x="920677" y="892238"/>
                </a:lnTo>
                <a:lnTo>
                  <a:pt x="900068" y="934144"/>
                </a:lnTo>
                <a:lnTo>
                  <a:pt x="876840" y="973737"/>
                </a:lnTo>
                <a:lnTo>
                  <a:pt x="851138" y="1010837"/>
                </a:lnTo>
                <a:lnTo>
                  <a:pt x="823110" y="1045261"/>
                </a:lnTo>
                <a:lnTo>
                  <a:pt x="792904" y="1076831"/>
                </a:lnTo>
                <a:lnTo>
                  <a:pt x="760667" y="1105363"/>
                </a:lnTo>
                <a:lnTo>
                  <a:pt x="726544" y="1130679"/>
                </a:lnTo>
                <a:lnTo>
                  <a:pt x="690685" y="1152596"/>
                </a:lnTo>
                <a:lnTo>
                  <a:pt x="653235" y="1170933"/>
                </a:lnTo>
                <a:lnTo>
                  <a:pt x="614342" y="1185511"/>
                </a:lnTo>
                <a:lnTo>
                  <a:pt x="574152" y="1196148"/>
                </a:lnTo>
                <a:lnTo>
                  <a:pt x="532814" y="1202662"/>
                </a:lnTo>
                <a:lnTo>
                  <a:pt x="490474" y="1204874"/>
                </a:lnTo>
                <a:lnTo>
                  <a:pt x="0" y="1204874"/>
                </a:lnTo>
                <a:lnTo>
                  <a:pt x="0" y="0"/>
                </a:lnTo>
                <a:close/>
              </a:path>
            </a:pathLst>
          </a:custGeom>
          <a:ln w="57150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1741" y="23914"/>
            <a:ext cx="873887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Q)</a:t>
            </a:r>
            <a:r>
              <a:rPr sz="2800" b="1" spc="-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Draw</a:t>
            </a:r>
            <a:r>
              <a:rPr sz="28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8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logic</a:t>
            </a:r>
            <a:r>
              <a:rPr sz="28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circuit</a:t>
            </a:r>
            <a:r>
              <a:rPr sz="28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for</a:t>
            </a:r>
            <a:r>
              <a:rPr sz="28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the</a:t>
            </a:r>
            <a:r>
              <a:rPr sz="28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following</a:t>
            </a:r>
            <a:r>
              <a:rPr sz="28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Arial"/>
                <a:cs typeface="Arial"/>
              </a:rPr>
              <a:t>expression: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1741" y="446913"/>
            <a:ext cx="6577965" cy="1003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u="none" cap="small" spc="-150" dirty="0">
                <a:latin typeface="Arial"/>
                <a:cs typeface="Arial"/>
              </a:rPr>
              <a:t>F(a,b,c)</a:t>
            </a:r>
            <a:r>
              <a:rPr sz="3600" b="1" u="none" cap="small" spc="-20" dirty="0">
                <a:latin typeface="Arial"/>
                <a:cs typeface="Arial"/>
              </a:rPr>
              <a:t> </a:t>
            </a:r>
            <a:r>
              <a:rPr sz="3600" b="1" u="none" cap="small" spc="-484" dirty="0">
                <a:latin typeface="Arial"/>
                <a:cs typeface="Arial"/>
              </a:rPr>
              <a:t>=</a:t>
            </a:r>
            <a:r>
              <a:rPr sz="3600" b="1" u="none" cap="small" spc="-40" dirty="0">
                <a:latin typeface="Arial"/>
                <a:cs typeface="Arial"/>
              </a:rPr>
              <a:t> </a:t>
            </a:r>
            <a:r>
              <a:rPr sz="3600" b="1" u="none" cap="small" spc="-114" dirty="0">
                <a:latin typeface="Arial"/>
                <a:cs typeface="Arial"/>
              </a:rPr>
              <a:t>(ab’c)+(c’b)</a:t>
            </a:r>
            <a:endParaRPr sz="3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800" b="1" u="none" dirty="0">
                <a:latin typeface="Arial"/>
                <a:cs typeface="Arial"/>
              </a:rPr>
              <a:t>Using</a:t>
            </a:r>
            <a:r>
              <a:rPr sz="2800" b="1" u="none" spc="-65" dirty="0">
                <a:latin typeface="Arial"/>
                <a:cs typeface="Arial"/>
              </a:rPr>
              <a:t> </a:t>
            </a:r>
            <a:r>
              <a:rPr sz="2800" b="1" u="none" spc="-30" dirty="0">
                <a:latin typeface="Arial"/>
                <a:cs typeface="Arial"/>
              </a:rPr>
              <a:t>NAND-</a:t>
            </a:r>
            <a:r>
              <a:rPr sz="2800" b="1" u="none" spc="-10" dirty="0">
                <a:latin typeface="Arial"/>
                <a:cs typeface="Arial"/>
              </a:rPr>
              <a:t>to-</a:t>
            </a:r>
            <a:r>
              <a:rPr sz="2800" b="1" u="none" dirty="0">
                <a:latin typeface="Arial"/>
                <a:cs typeface="Arial"/>
              </a:rPr>
              <a:t>NAND</a:t>
            </a:r>
            <a:r>
              <a:rPr sz="2800" b="1" u="none" spc="-20" dirty="0">
                <a:latin typeface="Arial"/>
                <a:cs typeface="Arial"/>
              </a:rPr>
              <a:t> </a:t>
            </a:r>
            <a:r>
              <a:rPr sz="2800" b="1" u="none" dirty="0">
                <a:latin typeface="Arial"/>
                <a:cs typeface="Arial"/>
              </a:rPr>
              <a:t>Logic</a:t>
            </a:r>
            <a:r>
              <a:rPr sz="2800" b="1" u="none" spc="-55" dirty="0">
                <a:latin typeface="Arial"/>
                <a:cs typeface="Arial"/>
              </a:rPr>
              <a:t> </a:t>
            </a:r>
            <a:r>
              <a:rPr sz="2800" b="1" u="none" dirty="0">
                <a:latin typeface="Arial"/>
                <a:cs typeface="Arial"/>
              </a:rPr>
              <a:t>Gate</a:t>
            </a:r>
            <a:r>
              <a:rPr sz="2800" b="1" u="none" spc="-50" dirty="0">
                <a:latin typeface="Arial"/>
                <a:cs typeface="Arial"/>
              </a:rPr>
              <a:t> </a:t>
            </a:r>
            <a:r>
              <a:rPr sz="2800" b="1" u="none" spc="-10" dirty="0">
                <a:latin typeface="Arial"/>
                <a:cs typeface="Arial"/>
              </a:rPr>
              <a:t>only.</a:t>
            </a:r>
            <a:endParaRPr sz="2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1741" y="1850263"/>
            <a:ext cx="20046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00AF50"/>
                </a:solidFill>
                <a:latin typeface="Arial"/>
                <a:cs typeface="Arial"/>
              </a:rPr>
              <a:t>Solution:</a:t>
            </a:r>
            <a:endParaRPr sz="36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15466" y="2686050"/>
            <a:ext cx="8138159" cy="2771775"/>
            <a:chOff x="815466" y="2686050"/>
            <a:chExt cx="8138159" cy="2771775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21362" y="3122963"/>
              <a:ext cx="1528623" cy="23433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4254372" y="3130591"/>
              <a:ext cx="1471930" cy="171450"/>
            </a:xfrm>
            <a:custGeom>
              <a:avLst/>
              <a:gdLst/>
              <a:ahLst/>
              <a:cxnLst/>
              <a:rect l="l" t="t" r="r" b="b"/>
              <a:pathLst>
                <a:path w="1471929" h="171450">
                  <a:moveTo>
                    <a:pt x="1439179" y="65363"/>
                  </a:moveTo>
                  <a:lnTo>
                    <a:pt x="1433956" y="65363"/>
                  </a:lnTo>
                  <a:lnTo>
                    <a:pt x="1434313" y="101050"/>
                  </a:lnTo>
                  <a:lnTo>
                    <a:pt x="1434338" y="103463"/>
                  </a:lnTo>
                  <a:lnTo>
                    <a:pt x="1363996" y="104148"/>
                  </a:lnTo>
                  <a:lnTo>
                    <a:pt x="1310766" y="135848"/>
                  </a:lnTo>
                  <a:lnTo>
                    <a:pt x="1301623" y="154886"/>
                  </a:lnTo>
                  <a:lnTo>
                    <a:pt x="1304163" y="162010"/>
                  </a:lnTo>
                  <a:lnTo>
                    <a:pt x="1309213" y="167596"/>
                  </a:lnTo>
                  <a:lnTo>
                    <a:pt x="1315799" y="170693"/>
                  </a:lnTo>
                  <a:lnTo>
                    <a:pt x="1323076" y="171100"/>
                  </a:lnTo>
                  <a:lnTo>
                    <a:pt x="1330198" y="168614"/>
                  </a:lnTo>
                  <a:lnTo>
                    <a:pt x="1471929" y="84032"/>
                  </a:lnTo>
                  <a:lnTo>
                    <a:pt x="1439179" y="65363"/>
                  </a:lnTo>
                  <a:close/>
                </a:path>
                <a:path w="1471929" h="171450">
                  <a:moveTo>
                    <a:pt x="1363419" y="66050"/>
                  </a:moveTo>
                  <a:lnTo>
                    <a:pt x="0" y="79333"/>
                  </a:lnTo>
                  <a:lnTo>
                    <a:pt x="380" y="117433"/>
                  </a:lnTo>
                  <a:lnTo>
                    <a:pt x="1363996" y="104148"/>
                  </a:lnTo>
                  <a:lnTo>
                    <a:pt x="1396365" y="84871"/>
                  </a:lnTo>
                  <a:lnTo>
                    <a:pt x="1363419" y="66050"/>
                  </a:lnTo>
                  <a:close/>
                </a:path>
                <a:path w="1471929" h="171450">
                  <a:moveTo>
                    <a:pt x="1396365" y="84871"/>
                  </a:moveTo>
                  <a:lnTo>
                    <a:pt x="1363996" y="104148"/>
                  </a:lnTo>
                  <a:lnTo>
                    <a:pt x="1434338" y="103463"/>
                  </a:lnTo>
                  <a:lnTo>
                    <a:pt x="1434313" y="101050"/>
                  </a:lnTo>
                  <a:lnTo>
                    <a:pt x="1424686" y="101050"/>
                  </a:lnTo>
                  <a:lnTo>
                    <a:pt x="1396365" y="84871"/>
                  </a:lnTo>
                  <a:close/>
                </a:path>
                <a:path w="1471929" h="171450">
                  <a:moveTo>
                    <a:pt x="1424431" y="68157"/>
                  </a:moveTo>
                  <a:lnTo>
                    <a:pt x="1396365" y="84871"/>
                  </a:lnTo>
                  <a:lnTo>
                    <a:pt x="1424686" y="101050"/>
                  </a:lnTo>
                  <a:lnTo>
                    <a:pt x="1424561" y="84871"/>
                  </a:lnTo>
                  <a:lnTo>
                    <a:pt x="1424518" y="79333"/>
                  </a:lnTo>
                  <a:lnTo>
                    <a:pt x="1424431" y="68157"/>
                  </a:lnTo>
                  <a:close/>
                </a:path>
                <a:path w="1471929" h="171450">
                  <a:moveTo>
                    <a:pt x="1433984" y="68157"/>
                  </a:moveTo>
                  <a:lnTo>
                    <a:pt x="1424431" y="68157"/>
                  </a:lnTo>
                  <a:lnTo>
                    <a:pt x="1424518" y="79333"/>
                  </a:lnTo>
                  <a:lnTo>
                    <a:pt x="1424561" y="84871"/>
                  </a:lnTo>
                  <a:lnTo>
                    <a:pt x="1424686" y="101050"/>
                  </a:lnTo>
                  <a:lnTo>
                    <a:pt x="1434313" y="101050"/>
                  </a:lnTo>
                  <a:lnTo>
                    <a:pt x="1434152" y="84871"/>
                  </a:lnTo>
                  <a:lnTo>
                    <a:pt x="1434096" y="79333"/>
                  </a:lnTo>
                  <a:lnTo>
                    <a:pt x="1433984" y="68157"/>
                  </a:lnTo>
                  <a:close/>
                </a:path>
                <a:path w="1471929" h="171450">
                  <a:moveTo>
                    <a:pt x="1433956" y="65363"/>
                  </a:moveTo>
                  <a:lnTo>
                    <a:pt x="1363419" y="66050"/>
                  </a:lnTo>
                  <a:lnTo>
                    <a:pt x="1396365" y="84871"/>
                  </a:lnTo>
                  <a:lnTo>
                    <a:pt x="1424431" y="68157"/>
                  </a:lnTo>
                  <a:lnTo>
                    <a:pt x="1433984" y="68157"/>
                  </a:lnTo>
                  <a:lnTo>
                    <a:pt x="1433956" y="65363"/>
                  </a:lnTo>
                  <a:close/>
                </a:path>
                <a:path w="1471929" h="171450">
                  <a:moveTo>
                    <a:pt x="1321480" y="0"/>
                  </a:moveTo>
                  <a:lnTo>
                    <a:pt x="1314180" y="545"/>
                  </a:lnTo>
                  <a:lnTo>
                    <a:pt x="1307617" y="3782"/>
                  </a:lnTo>
                  <a:lnTo>
                    <a:pt x="1302639" y="9483"/>
                  </a:lnTo>
                  <a:lnTo>
                    <a:pt x="1300267" y="16656"/>
                  </a:lnTo>
                  <a:lnTo>
                    <a:pt x="1300813" y="23913"/>
                  </a:lnTo>
                  <a:lnTo>
                    <a:pt x="1304049" y="30432"/>
                  </a:lnTo>
                  <a:lnTo>
                    <a:pt x="1309751" y="35391"/>
                  </a:lnTo>
                  <a:lnTo>
                    <a:pt x="1363419" y="66050"/>
                  </a:lnTo>
                  <a:lnTo>
                    <a:pt x="1439179" y="65363"/>
                  </a:lnTo>
                  <a:lnTo>
                    <a:pt x="1328674" y="2371"/>
                  </a:lnTo>
                  <a:lnTo>
                    <a:pt x="13214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68700" y="2714625"/>
              <a:ext cx="1157605" cy="1071880"/>
            </a:xfrm>
            <a:custGeom>
              <a:avLst/>
              <a:gdLst/>
              <a:ahLst/>
              <a:cxnLst/>
              <a:rect l="l" t="t" r="r" b="b"/>
              <a:pathLst>
                <a:path w="1157604" h="1071879">
                  <a:moveTo>
                    <a:pt x="0" y="0"/>
                  </a:moveTo>
                  <a:lnTo>
                    <a:pt x="435863" y="0"/>
                  </a:lnTo>
                  <a:lnTo>
                    <a:pt x="477830" y="2452"/>
                  </a:lnTo>
                  <a:lnTo>
                    <a:pt x="518668" y="9661"/>
                  </a:lnTo>
                  <a:lnTo>
                    <a:pt x="558193" y="21402"/>
                  </a:lnTo>
                  <a:lnTo>
                    <a:pt x="596225" y="37449"/>
                  </a:lnTo>
                  <a:lnTo>
                    <a:pt x="632580" y="57579"/>
                  </a:lnTo>
                  <a:lnTo>
                    <a:pt x="667075" y="81567"/>
                  </a:lnTo>
                  <a:lnTo>
                    <a:pt x="699529" y="109188"/>
                  </a:lnTo>
                  <a:lnTo>
                    <a:pt x="729758" y="140217"/>
                  </a:lnTo>
                  <a:lnTo>
                    <a:pt x="757580" y="174430"/>
                  </a:lnTo>
                  <a:lnTo>
                    <a:pt x="782813" y="211603"/>
                  </a:lnTo>
                  <a:lnTo>
                    <a:pt x="805273" y="251511"/>
                  </a:lnTo>
                  <a:lnTo>
                    <a:pt x="824779" y="293929"/>
                  </a:lnTo>
                  <a:lnTo>
                    <a:pt x="841148" y="338633"/>
                  </a:lnTo>
                  <a:lnTo>
                    <a:pt x="854197" y="385397"/>
                  </a:lnTo>
                  <a:lnTo>
                    <a:pt x="863744" y="433999"/>
                  </a:lnTo>
                  <a:lnTo>
                    <a:pt x="869606" y="484212"/>
                  </a:lnTo>
                  <a:lnTo>
                    <a:pt x="871601" y="535813"/>
                  </a:lnTo>
                  <a:lnTo>
                    <a:pt x="869606" y="587413"/>
                  </a:lnTo>
                  <a:lnTo>
                    <a:pt x="863744" y="637626"/>
                  </a:lnTo>
                  <a:lnTo>
                    <a:pt x="854197" y="686228"/>
                  </a:lnTo>
                  <a:lnTo>
                    <a:pt x="841148" y="732992"/>
                  </a:lnTo>
                  <a:lnTo>
                    <a:pt x="824779" y="777696"/>
                  </a:lnTo>
                  <a:lnTo>
                    <a:pt x="805273" y="820114"/>
                  </a:lnTo>
                  <a:lnTo>
                    <a:pt x="782813" y="860022"/>
                  </a:lnTo>
                  <a:lnTo>
                    <a:pt x="757580" y="897195"/>
                  </a:lnTo>
                  <a:lnTo>
                    <a:pt x="729758" y="931408"/>
                  </a:lnTo>
                  <a:lnTo>
                    <a:pt x="699529" y="962437"/>
                  </a:lnTo>
                  <a:lnTo>
                    <a:pt x="667075" y="990058"/>
                  </a:lnTo>
                  <a:lnTo>
                    <a:pt x="632580" y="1014046"/>
                  </a:lnTo>
                  <a:lnTo>
                    <a:pt x="596225" y="1034176"/>
                  </a:lnTo>
                  <a:lnTo>
                    <a:pt x="558193" y="1050223"/>
                  </a:lnTo>
                  <a:lnTo>
                    <a:pt x="518668" y="1061964"/>
                  </a:lnTo>
                  <a:lnTo>
                    <a:pt x="477830" y="1069173"/>
                  </a:lnTo>
                  <a:lnTo>
                    <a:pt x="435863" y="1071626"/>
                  </a:lnTo>
                  <a:lnTo>
                    <a:pt x="0" y="1071626"/>
                  </a:lnTo>
                  <a:lnTo>
                    <a:pt x="0" y="0"/>
                  </a:lnTo>
                  <a:close/>
                </a:path>
                <a:path w="1157604" h="1071879">
                  <a:moveTo>
                    <a:pt x="871601" y="514350"/>
                  </a:moveTo>
                  <a:lnTo>
                    <a:pt x="878888" y="469206"/>
                  </a:lnTo>
                  <a:lnTo>
                    <a:pt x="899179" y="429987"/>
                  </a:lnTo>
                  <a:lnTo>
                    <a:pt x="930113" y="399053"/>
                  </a:lnTo>
                  <a:lnTo>
                    <a:pt x="969332" y="378762"/>
                  </a:lnTo>
                  <a:lnTo>
                    <a:pt x="1014476" y="371475"/>
                  </a:lnTo>
                  <a:lnTo>
                    <a:pt x="1059619" y="378762"/>
                  </a:lnTo>
                  <a:lnTo>
                    <a:pt x="1098838" y="399053"/>
                  </a:lnTo>
                  <a:lnTo>
                    <a:pt x="1129772" y="429987"/>
                  </a:lnTo>
                  <a:lnTo>
                    <a:pt x="1150063" y="469206"/>
                  </a:lnTo>
                  <a:lnTo>
                    <a:pt x="1157351" y="514350"/>
                  </a:lnTo>
                  <a:lnTo>
                    <a:pt x="1150063" y="559493"/>
                  </a:lnTo>
                  <a:lnTo>
                    <a:pt x="1129772" y="598712"/>
                  </a:lnTo>
                  <a:lnTo>
                    <a:pt x="1098838" y="629646"/>
                  </a:lnTo>
                  <a:lnTo>
                    <a:pt x="1059619" y="649937"/>
                  </a:lnTo>
                  <a:lnTo>
                    <a:pt x="1014476" y="657225"/>
                  </a:lnTo>
                  <a:lnTo>
                    <a:pt x="969332" y="649937"/>
                  </a:lnTo>
                  <a:lnTo>
                    <a:pt x="930113" y="629646"/>
                  </a:lnTo>
                  <a:lnTo>
                    <a:pt x="899179" y="598712"/>
                  </a:lnTo>
                  <a:lnTo>
                    <a:pt x="878888" y="559493"/>
                  </a:lnTo>
                  <a:lnTo>
                    <a:pt x="871601" y="51435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5466" y="2690710"/>
              <a:ext cx="2479421" cy="424218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57034" y="2792656"/>
              <a:ext cx="2226310" cy="171450"/>
            </a:xfrm>
            <a:custGeom>
              <a:avLst/>
              <a:gdLst/>
              <a:ahLst/>
              <a:cxnLst/>
              <a:rect l="l" t="t" r="r" b="b"/>
              <a:pathLst>
                <a:path w="2226310" h="171450">
                  <a:moveTo>
                    <a:pt x="2117697" y="105035"/>
                  </a:moveTo>
                  <a:lnTo>
                    <a:pt x="2063838" y="135709"/>
                  </a:lnTo>
                  <a:lnTo>
                    <a:pt x="2058137" y="140668"/>
                  </a:lnTo>
                  <a:lnTo>
                    <a:pt x="2054901" y="147187"/>
                  </a:lnTo>
                  <a:lnTo>
                    <a:pt x="2054355" y="154443"/>
                  </a:lnTo>
                  <a:lnTo>
                    <a:pt x="2056726" y="161617"/>
                  </a:lnTo>
                  <a:lnTo>
                    <a:pt x="2061705" y="167318"/>
                  </a:lnTo>
                  <a:lnTo>
                    <a:pt x="2068268" y="170555"/>
                  </a:lnTo>
                  <a:lnTo>
                    <a:pt x="2075568" y="171100"/>
                  </a:lnTo>
                  <a:lnTo>
                    <a:pt x="2082761" y="168729"/>
                  </a:lnTo>
                  <a:lnTo>
                    <a:pt x="2193267" y="105737"/>
                  </a:lnTo>
                  <a:lnTo>
                    <a:pt x="2188044" y="105737"/>
                  </a:lnTo>
                  <a:lnTo>
                    <a:pt x="2117697" y="105035"/>
                  </a:lnTo>
                  <a:close/>
                </a:path>
                <a:path w="2226310" h="171450">
                  <a:moveTo>
                    <a:pt x="2150500" y="86352"/>
                  </a:moveTo>
                  <a:lnTo>
                    <a:pt x="2117697" y="105035"/>
                  </a:lnTo>
                  <a:lnTo>
                    <a:pt x="2188044" y="105737"/>
                  </a:lnTo>
                  <a:lnTo>
                    <a:pt x="2188071" y="103070"/>
                  </a:lnTo>
                  <a:lnTo>
                    <a:pt x="2178519" y="103070"/>
                  </a:lnTo>
                  <a:lnTo>
                    <a:pt x="2150500" y="86352"/>
                  </a:lnTo>
                  <a:close/>
                </a:path>
                <a:path w="2226310" h="171450">
                  <a:moveTo>
                    <a:pt x="2077288" y="0"/>
                  </a:moveTo>
                  <a:lnTo>
                    <a:pt x="2069998" y="406"/>
                  </a:lnTo>
                  <a:lnTo>
                    <a:pt x="2063374" y="3504"/>
                  </a:lnTo>
                  <a:lnTo>
                    <a:pt x="2058250" y="9090"/>
                  </a:lnTo>
                  <a:lnTo>
                    <a:pt x="2055764" y="16214"/>
                  </a:lnTo>
                  <a:lnTo>
                    <a:pt x="2056171" y="23504"/>
                  </a:lnTo>
                  <a:lnTo>
                    <a:pt x="2059268" y="30128"/>
                  </a:lnTo>
                  <a:lnTo>
                    <a:pt x="2064854" y="35252"/>
                  </a:lnTo>
                  <a:lnTo>
                    <a:pt x="2117953" y="66933"/>
                  </a:lnTo>
                  <a:lnTo>
                    <a:pt x="2188425" y="67637"/>
                  </a:lnTo>
                  <a:lnTo>
                    <a:pt x="2188071" y="103070"/>
                  </a:lnTo>
                  <a:lnTo>
                    <a:pt x="2188044" y="105737"/>
                  </a:lnTo>
                  <a:lnTo>
                    <a:pt x="2193267" y="105737"/>
                  </a:lnTo>
                  <a:lnTo>
                    <a:pt x="2226017" y="87068"/>
                  </a:lnTo>
                  <a:lnTo>
                    <a:pt x="2084412" y="2486"/>
                  </a:lnTo>
                  <a:lnTo>
                    <a:pt x="2077288" y="0"/>
                  </a:lnTo>
                  <a:close/>
                </a:path>
                <a:path w="2226310" h="171450">
                  <a:moveTo>
                    <a:pt x="381" y="45793"/>
                  </a:moveTo>
                  <a:lnTo>
                    <a:pt x="0" y="83893"/>
                  </a:lnTo>
                  <a:lnTo>
                    <a:pt x="2117697" y="105035"/>
                  </a:lnTo>
                  <a:lnTo>
                    <a:pt x="2150500" y="86352"/>
                  </a:lnTo>
                  <a:lnTo>
                    <a:pt x="2117953" y="66933"/>
                  </a:lnTo>
                  <a:lnTo>
                    <a:pt x="381" y="45793"/>
                  </a:lnTo>
                  <a:close/>
                </a:path>
                <a:path w="2226310" h="171450">
                  <a:moveTo>
                    <a:pt x="2178900" y="70177"/>
                  </a:moveTo>
                  <a:lnTo>
                    <a:pt x="2150500" y="86352"/>
                  </a:lnTo>
                  <a:lnTo>
                    <a:pt x="2178519" y="103070"/>
                  </a:lnTo>
                  <a:lnTo>
                    <a:pt x="2178900" y="70177"/>
                  </a:lnTo>
                  <a:close/>
                </a:path>
                <a:path w="2226310" h="171450">
                  <a:moveTo>
                    <a:pt x="2188400" y="70177"/>
                  </a:moveTo>
                  <a:lnTo>
                    <a:pt x="2178900" y="70177"/>
                  </a:lnTo>
                  <a:lnTo>
                    <a:pt x="2178519" y="103070"/>
                  </a:lnTo>
                  <a:lnTo>
                    <a:pt x="2188071" y="103070"/>
                  </a:lnTo>
                  <a:lnTo>
                    <a:pt x="2188400" y="70177"/>
                  </a:lnTo>
                  <a:close/>
                </a:path>
                <a:path w="2226310" h="171450">
                  <a:moveTo>
                    <a:pt x="2117953" y="66933"/>
                  </a:moveTo>
                  <a:lnTo>
                    <a:pt x="2150500" y="86352"/>
                  </a:lnTo>
                  <a:lnTo>
                    <a:pt x="2178900" y="70177"/>
                  </a:lnTo>
                  <a:lnTo>
                    <a:pt x="2188400" y="70177"/>
                  </a:lnTo>
                  <a:lnTo>
                    <a:pt x="2188425" y="67637"/>
                  </a:lnTo>
                  <a:lnTo>
                    <a:pt x="2117953" y="669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44089" y="3100031"/>
              <a:ext cx="1038821" cy="42421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2285872" y="3203140"/>
              <a:ext cx="786130" cy="171450"/>
            </a:xfrm>
            <a:custGeom>
              <a:avLst/>
              <a:gdLst/>
              <a:ahLst/>
              <a:cxnLst/>
              <a:rect l="l" t="t" r="r" b="b"/>
              <a:pathLst>
                <a:path w="786130" h="171450">
                  <a:moveTo>
                    <a:pt x="677565" y="104794"/>
                  </a:moveTo>
                  <a:lnTo>
                    <a:pt x="624077" y="135689"/>
                  </a:lnTo>
                  <a:lnTo>
                    <a:pt x="618450" y="140721"/>
                  </a:lnTo>
                  <a:lnTo>
                    <a:pt x="615251" y="147278"/>
                  </a:lnTo>
                  <a:lnTo>
                    <a:pt x="614719" y="154549"/>
                  </a:lnTo>
                  <a:lnTo>
                    <a:pt x="617093" y="161724"/>
                  </a:lnTo>
                  <a:lnTo>
                    <a:pt x="622143" y="167405"/>
                  </a:lnTo>
                  <a:lnTo>
                    <a:pt x="628729" y="170598"/>
                  </a:lnTo>
                  <a:lnTo>
                    <a:pt x="636006" y="171100"/>
                  </a:lnTo>
                  <a:lnTo>
                    <a:pt x="643127" y="168709"/>
                  </a:lnTo>
                  <a:lnTo>
                    <a:pt x="753251" y="105082"/>
                  </a:lnTo>
                  <a:lnTo>
                    <a:pt x="748157" y="105082"/>
                  </a:lnTo>
                  <a:lnTo>
                    <a:pt x="677565" y="104794"/>
                  </a:lnTo>
                  <a:close/>
                </a:path>
                <a:path w="786130" h="171450">
                  <a:moveTo>
                    <a:pt x="710374" y="85844"/>
                  </a:moveTo>
                  <a:lnTo>
                    <a:pt x="677565" y="104794"/>
                  </a:lnTo>
                  <a:lnTo>
                    <a:pt x="748157" y="105082"/>
                  </a:lnTo>
                  <a:lnTo>
                    <a:pt x="748165" y="102415"/>
                  </a:lnTo>
                  <a:lnTo>
                    <a:pt x="738504" y="102415"/>
                  </a:lnTo>
                  <a:lnTo>
                    <a:pt x="710374" y="85844"/>
                  </a:lnTo>
                  <a:close/>
                </a:path>
                <a:path w="786130" h="171450">
                  <a:moveTo>
                    <a:pt x="636694" y="0"/>
                  </a:moveTo>
                  <a:lnTo>
                    <a:pt x="629380" y="450"/>
                  </a:lnTo>
                  <a:lnTo>
                    <a:pt x="622780" y="3591"/>
                  </a:lnTo>
                  <a:lnTo>
                    <a:pt x="617727" y="9197"/>
                  </a:lnTo>
                  <a:lnTo>
                    <a:pt x="615261" y="16319"/>
                  </a:lnTo>
                  <a:lnTo>
                    <a:pt x="615711" y="23596"/>
                  </a:lnTo>
                  <a:lnTo>
                    <a:pt x="618853" y="30182"/>
                  </a:lnTo>
                  <a:lnTo>
                    <a:pt x="624458" y="35232"/>
                  </a:lnTo>
                  <a:lnTo>
                    <a:pt x="677868" y="66695"/>
                  </a:lnTo>
                  <a:lnTo>
                    <a:pt x="748283" y="66982"/>
                  </a:lnTo>
                  <a:lnTo>
                    <a:pt x="748157" y="105082"/>
                  </a:lnTo>
                  <a:lnTo>
                    <a:pt x="753251" y="105082"/>
                  </a:lnTo>
                  <a:lnTo>
                    <a:pt x="786002" y="86159"/>
                  </a:lnTo>
                  <a:lnTo>
                    <a:pt x="643889" y="2466"/>
                  </a:lnTo>
                  <a:lnTo>
                    <a:pt x="636694" y="0"/>
                  </a:lnTo>
                  <a:close/>
                </a:path>
                <a:path w="786130" h="171450">
                  <a:moveTo>
                    <a:pt x="126" y="63934"/>
                  </a:moveTo>
                  <a:lnTo>
                    <a:pt x="0" y="102034"/>
                  </a:lnTo>
                  <a:lnTo>
                    <a:pt x="677565" y="104794"/>
                  </a:lnTo>
                  <a:lnTo>
                    <a:pt x="710374" y="85844"/>
                  </a:lnTo>
                  <a:lnTo>
                    <a:pt x="677868" y="66695"/>
                  </a:lnTo>
                  <a:lnTo>
                    <a:pt x="126" y="63934"/>
                  </a:lnTo>
                  <a:close/>
                </a:path>
                <a:path w="786130" h="171450">
                  <a:moveTo>
                    <a:pt x="738632" y="69522"/>
                  </a:moveTo>
                  <a:lnTo>
                    <a:pt x="710374" y="85844"/>
                  </a:lnTo>
                  <a:lnTo>
                    <a:pt x="738504" y="102415"/>
                  </a:lnTo>
                  <a:lnTo>
                    <a:pt x="738568" y="85844"/>
                  </a:lnTo>
                  <a:lnTo>
                    <a:pt x="738632" y="69522"/>
                  </a:lnTo>
                  <a:close/>
                </a:path>
                <a:path w="786130" h="171450">
                  <a:moveTo>
                    <a:pt x="748275" y="69522"/>
                  </a:moveTo>
                  <a:lnTo>
                    <a:pt x="738632" y="69522"/>
                  </a:lnTo>
                  <a:lnTo>
                    <a:pt x="738568" y="85844"/>
                  </a:lnTo>
                  <a:lnTo>
                    <a:pt x="738504" y="102415"/>
                  </a:lnTo>
                  <a:lnTo>
                    <a:pt x="748165" y="102415"/>
                  </a:lnTo>
                  <a:lnTo>
                    <a:pt x="748275" y="69522"/>
                  </a:lnTo>
                  <a:close/>
                </a:path>
                <a:path w="786130" h="171450">
                  <a:moveTo>
                    <a:pt x="677868" y="66695"/>
                  </a:moveTo>
                  <a:lnTo>
                    <a:pt x="710374" y="85844"/>
                  </a:lnTo>
                  <a:lnTo>
                    <a:pt x="738632" y="69522"/>
                  </a:lnTo>
                  <a:lnTo>
                    <a:pt x="748275" y="69522"/>
                  </a:lnTo>
                  <a:lnTo>
                    <a:pt x="748283" y="66982"/>
                  </a:lnTo>
                  <a:lnTo>
                    <a:pt x="677868" y="666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80965" y="4761368"/>
              <a:ext cx="1558826" cy="229738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214368" y="4768427"/>
              <a:ext cx="1501140" cy="171450"/>
            </a:xfrm>
            <a:custGeom>
              <a:avLst/>
              <a:gdLst/>
              <a:ahLst/>
              <a:cxnLst/>
              <a:rect l="l" t="t" r="r" b="b"/>
              <a:pathLst>
                <a:path w="1501139" h="171450">
                  <a:moveTo>
                    <a:pt x="1392106" y="105574"/>
                  </a:moveTo>
                  <a:lnTo>
                    <a:pt x="1337818" y="135423"/>
                  </a:lnTo>
                  <a:lnTo>
                    <a:pt x="1332021" y="140311"/>
                  </a:lnTo>
                  <a:lnTo>
                    <a:pt x="1328689" y="146806"/>
                  </a:lnTo>
                  <a:lnTo>
                    <a:pt x="1328048" y="154086"/>
                  </a:lnTo>
                  <a:lnTo>
                    <a:pt x="1330325" y="161331"/>
                  </a:lnTo>
                  <a:lnTo>
                    <a:pt x="1335210" y="167074"/>
                  </a:lnTo>
                  <a:lnTo>
                    <a:pt x="1341691" y="170412"/>
                  </a:lnTo>
                  <a:lnTo>
                    <a:pt x="1348934" y="171082"/>
                  </a:lnTo>
                  <a:lnTo>
                    <a:pt x="1356106" y="168824"/>
                  </a:lnTo>
                  <a:lnTo>
                    <a:pt x="1467946" y="107356"/>
                  </a:lnTo>
                  <a:lnTo>
                    <a:pt x="1462405" y="107356"/>
                  </a:lnTo>
                  <a:lnTo>
                    <a:pt x="1392106" y="105574"/>
                  </a:lnTo>
                  <a:close/>
                </a:path>
                <a:path w="1501139" h="171450">
                  <a:moveTo>
                    <a:pt x="1425144" y="87408"/>
                  </a:moveTo>
                  <a:lnTo>
                    <a:pt x="1392106" y="105574"/>
                  </a:lnTo>
                  <a:lnTo>
                    <a:pt x="1462405" y="107356"/>
                  </a:lnTo>
                  <a:lnTo>
                    <a:pt x="1462479" y="104562"/>
                  </a:lnTo>
                  <a:lnTo>
                    <a:pt x="1452880" y="104562"/>
                  </a:lnTo>
                  <a:lnTo>
                    <a:pt x="1425144" y="87408"/>
                  </a:lnTo>
                  <a:close/>
                </a:path>
                <a:path w="1501139" h="171450">
                  <a:moveTo>
                    <a:pt x="1353298" y="0"/>
                  </a:moveTo>
                  <a:lnTo>
                    <a:pt x="1345993" y="311"/>
                  </a:lnTo>
                  <a:lnTo>
                    <a:pt x="1339332" y="3313"/>
                  </a:lnTo>
                  <a:lnTo>
                    <a:pt x="1334135" y="8804"/>
                  </a:lnTo>
                  <a:lnTo>
                    <a:pt x="1331535" y="15874"/>
                  </a:lnTo>
                  <a:lnTo>
                    <a:pt x="1331817" y="23171"/>
                  </a:lnTo>
                  <a:lnTo>
                    <a:pt x="1334813" y="29825"/>
                  </a:lnTo>
                  <a:lnTo>
                    <a:pt x="1340358" y="34966"/>
                  </a:lnTo>
                  <a:lnTo>
                    <a:pt x="1393110" y="67594"/>
                  </a:lnTo>
                  <a:lnTo>
                    <a:pt x="1463421" y="69383"/>
                  </a:lnTo>
                  <a:lnTo>
                    <a:pt x="1462479" y="104562"/>
                  </a:lnTo>
                  <a:lnTo>
                    <a:pt x="1462405" y="107356"/>
                  </a:lnTo>
                  <a:lnTo>
                    <a:pt x="1467946" y="107356"/>
                  </a:lnTo>
                  <a:lnTo>
                    <a:pt x="1500759" y="89322"/>
                  </a:lnTo>
                  <a:lnTo>
                    <a:pt x="1360424" y="2581"/>
                  </a:lnTo>
                  <a:lnTo>
                    <a:pt x="1353298" y="0"/>
                  </a:lnTo>
                  <a:close/>
                </a:path>
                <a:path w="1501139" h="171450">
                  <a:moveTo>
                    <a:pt x="889" y="32172"/>
                  </a:moveTo>
                  <a:lnTo>
                    <a:pt x="62" y="67594"/>
                  </a:lnTo>
                  <a:lnTo>
                    <a:pt x="0" y="70272"/>
                  </a:lnTo>
                  <a:lnTo>
                    <a:pt x="1392106" y="105574"/>
                  </a:lnTo>
                  <a:lnTo>
                    <a:pt x="1425144" y="87408"/>
                  </a:lnTo>
                  <a:lnTo>
                    <a:pt x="1393110" y="67594"/>
                  </a:lnTo>
                  <a:lnTo>
                    <a:pt x="889" y="32172"/>
                  </a:lnTo>
                  <a:close/>
                </a:path>
                <a:path w="1501139" h="171450">
                  <a:moveTo>
                    <a:pt x="1453769" y="71669"/>
                  </a:moveTo>
                  <a:lnTo>
                    <a:pt x="1425144" y="87408"/>
                  </a:lnTo>
                  <a:lnTo>
                    <a:pt x="1452880" y="104562"/>
                  </a:lnTo>
                  <a:lnTo>
                    <a:pt x="1453769" y="71669"/>
                  </a:lnTo>
                  <a:close/>
                </a:path>
                <a:path w="1501139" h="171450">
                  <a:moveTo>
                    <a:pt x="1463359" y="71669"/>
                  </a:moveTo>
                  <a:lnTo>
                    <a:pt x="1453769" y="71669"/>
                  </a:lnTo>
                  <a:lnTo>
                    <a:pt x="1452880" y="104562"/>
                  </a:lnTo>
                  <a:lnTo>
                    <a:pt x="1462479" y="104562"/>
                  </a:lnTo>
                  <a:lnTo>
                    <a:pt x="1463359" y="71669"/>
                  </a:lnTo>
                  <a:close/>
                </a:path>
                <a:path w="1501139" h="171450">
                  <a:moveTo>
                    <a:pt x="1393110" y="67594"/>
                  </a:moveTo>
                  <a:lnTo>
                    <a:pt x="1425144" y="87408"/>
                  </a:lnTo>
                  <a:lnTo>
                    <a:pt x="1453769" y="71669"/>
                  </a:lnTo>
                  <a:lnTo>
                    <a:pt x="1463359" y="71669"/>
                  </a:lnTo>
                  <a:lnTo>
                    <a:pt x="1463421" y="69383"/>
                  </a:lnTo>
                  <a:lnTo>
                    <a:pt x="1393110" y="6759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00374" y="4357751"/>
              <a:ext cx="1143000" cy="1071880"/>
            </a:xfrm>
            <a:custGeom>
              <a:avLst/>
              <a:gdLst/>
              <a:ahLst/>
              <a:cxnLst/>
              <a:rect l="l" t="t" r="r" b="b"/>
              <a:pathLst>
                <a:path w="1143000" h="1071879">
                  <a:moveTo>
                    <a:pt x="0" y="0"/>
                  </a:moveTo>
                  <a:lnTo>
                    <a:pt x="435737" y="0"/>
                  </a:lnTo>
                  <a:lnTo>
                    <a:pt x="477703" y="2451"/>
                  </a:lnTo>
                  <a:lnTo>
                    <a:pt x="518541" y="9657"/>
                  </a:lnTo>
                  <a:lnTo>
                    <a:pt x="558066" y="21391"/>
                  </a:lnTo>
                  <a:lnTo>
                    <a:pt x="596098" y="37432"/>
                  </a:lnTo>
                  <a:lnTo>
                    <a:pt x="632453" y="57553"/>
                  </a:lnTo>
                  <a:lnTo>
                    <a:pt x="666948" y="81531"/>
                  </a:lnTo>
                  <a:lnTo>
                    <a:pt x="699402" y="109141"/>
                  </a:lnTo>
                  <a:lnTo>
                    <a:pt x="729631" y="140159"/>
                  </a:lnTo>
                  <a:lnTo>
                    <a:pt x="757453" y="174361"/>
                  </a:lnTo>
                  <a:lnTo>
                    <a:pt x="782686" y="211523"/>
                  </a:lnTo>
                  <a:lnTo>
                    <a:pt x="805146" y="251420"/>
                  </a:lnTo>
                  <a:lnTo>
                    <a:pt x="824652" y="293828"/>
                  </a:lnTo>
                  <a:lnTo>
                    <a:pt x="841021" y="338523"/>
                  </a:lnTo>
                  <a:lnTo>
                    <a:pt x="854070" y="385281"/>
                  </a:lnTo>
                  <a:lnTo>
                    <a:pt x="863617" y="433877"/>
                  </a:lnTo>
                  <a:lnTo>
                    <a:pt x="869479" y="484086"/>
                  </a:lnTo>
                  <a:lnTo>
                    <a:pt x="871474" y="535686"/>
                  </a:lnTo>
                  <a:lnTo>
                    <a:pt x="869479" y="587286"/>
                  </a:lnTo>
                  <a:lnTo>
                    <a:pt x="863617" y="637499"/>
                  </a:lnTo>
                  <a:lnTo>
                    <a:pt x="854070" y="686101"/>
                  </a:lnTo>
                  <a:lnTo>
                    <a:pt x="841021" y="732865"/>
                  </a:lnTo>
                  <a:lnTo>
                    <a:pt x="824652" y="777569"/>
                  </a:lnTo>
                  <a:lnTo>
                    <a:pt x="805146" y="819987"/>
                  </a:lnTo>
                  <a:lnTo>
                    <a:pt x="782686" y="859895"/>
                  </a:lnTo>
                  <a:lnTo>
                    <a:pt x="757453" y="897068"/>
                  </a:lnTo>
                  <a:lnTo>
                    <a:pt x="729631" y="931281"/>
                  </a:lnTo>
                  <a:lnTo>
                    <a:pt x="699402" y="962310"/>
                  </a:lnTo>
                  <a:lnTo>
                    <a:pt x="666948" y="989931"/>
                  </a:lnTo>
                  <a:lnTo>
                    <a:pt x="632453" y="1013919"/>
                  </a:lnTo>
                  <a:lnTo>
                    <a:pt x="596098" y="1034049"/>
                  </a:lnTo>
                  <a:lnTo>
                    <a:pt x="558066" y="1050096"/>
                  </a:lnTo>
                  <a:lnTo>
                    <a:pt x="518541" y="1061837"/>
                  </a:lnTo>
                  <a:lnTo>
                    <a:pt x="477703" y="1069046"/>
                  </a:lnTo>
                  <a:lnTo>
                    <a:pt x="435737" y="1071499"/>
                  </a:lnTo>
                  <a:lnTo>
                    <a:pt x="0" y="1071499"/>
                  </a:lnTo>
                  <a:lnTo>
                    <a:pt x="0" y="0"/>
                  </a:lnTo>
                  <a:close/>
                </a:path>
                <a:path w="1143000" h="1071879">
                  <a:moveTo>
                    <a:pt x="857250" y="461899"/>
                  </a:moveTo>
                  <a:lnTo>
                    <a:pt x="864537" y="416755"/>
                  </a:lnTo>
                  <a:lnTo>
                    <a:pt x="884828" y="377536"/>
                  </a:lnTo>
                  <a:lnTo>
                    <a:pt x="915762" y="346602"/>
                  </a:lnTo>
                  <a:lnTo>
                    <a:pt x="954981" y="326311"/>
                  </a:lnTo>
                  <a:lnTo>
                    <a:pt x="1000125" y="319024"/>
                  </a:lnTo>
                  <a:lnTo>
                    <a:pt x="1045268" y="326311"/>
                  </a:lnTo>
                  <a:lnTo>
                    <a:pt x="1084487" y="346602"/>
                  </a:lnTo>
                  <a:lnTo>
                    <a:pt x="1115421" y="377536"/>
                  </a:lnTo>
                  <a:lnTo>
                    <a:pt x="1135712" y="416755"/>
                  </a:lnTo>
                  <a:lnTo>
                    <a:pt x="1143000" y="461899"/>
                  </a:lnTo>
                  <a:lnTo>
                    <a:pt x="1135712" y="507042"/>
                  </a:lnTo>
                  <a:lnTo>
                    <a:pt x="1115421" y="546261"/>
                  </a:lnTo>
                  <a:lnTo>
                    <a:pt x="1084487" y="577195"/>
                  </a:lnTo>
                  <a:lnTo>
                    <a:pt x="1045268" y="597486"/>
                  </a:lnTo>
                  <a:lnTo>
                    <a:pt x="1000125" y="604774"/>
                  </a:lnTo>
                  <a:lnTo>
                    <a:pt x="954981" y="597486"/>
                  </a:lnTo>
                  <a:lnTo>
                    <a:pt x="915762" y="577195"/>
                  </a:lnTo>
                  <a:lnTo>
                    <a:pt x="884828" y="546261"/>
                  </a:lnTo>
                  <a:lnTo>
                    <a:pt x="864537" y="507042"/>
                  </a:lnTo>
                  <a:lnTo>
                    <a:pt x="857250" y="461899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386456" y="4456620"/>
              <a:ext cx="836447" cy="422719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428747" y="4558994"/>
              <a:ext cx="582930" cy="171450"/>
            </a:xfrm>
            <a:custGeom>
              <a:avLst/>
              <a:gdLst/>
              <a:ahLst/>
              <a:cxnLst/>
              <a:rect l="l" t="t" r="r" b="b"/>
              <a:pathLst>
                <a:path w="582930" h="171450">
                  <a:moveTo>
                    <a:pt x="474609" y="104772"/>
                  </a:moveTo>
                  <a:lnTo>
                    <a:pt x="421131" y="135814"/>
                  </a:lnTo>
                  <a:lnTo>
                    <a:pt x="415450" y="140846"/>
                  </a:lnTo>
                  <a:lnTo>
                    <a:pt x="412257" y="147403"/>
                  </a:lnTo>
                  <a:lnTo>
                    <a:pt x="411755" y="154674"/>
                  </a:lnTo>
                  <a:lnTo>
                    <a:pt x="414146" y="161849"/>
                  </a:lnTo>
                  <a:lnTo>
                    <a:pt x="419179" y="167530"/>
                  </a:lnTo>
                  <a:lnTo>
                    <a:pt x="425735" y="170723"/>
                  </a:lnTo>
                  <a:lnTo>
                    <a:pt x="433006" y="171225"/>
                  </a:lnTo>
                  <a:lnTo>
                    <a:pt x="440181" y="168834"/>
                  </a:lnTo>
                  <a:lnTo>
                    <a:pt x="550308" y="104953"/>
                  </a:lnTo>
                  <a:lnTo>
                    <a:pt x="474609" y="104772"/>
                  </a:lnTo>
                  <a:close/>
                </a:path>
                <a:path w="582930" h="171450">
                  <a:moveTo>
                    <a:pt x="507235" y="85834"/>
                  </a:moveTo>
                  <a:lnTo>
                    <a:pt x="474609" y="104772"/>
                  </a:lnTo>
                  <a:lnTo>
                    <a:pt x="545083" y="104953"/>
                  </a:lnTo>
                  <a:lnTo>
                    <a:pt x="545092" y="102413"/>
                  </a:lnTo>
                  <a:lnTo>
                    <a:pt x="535432" y="102413"/>
                  </a:lnTo>
                  <a:lnTo>
                    <a:pt x="507235" y="85834"/>
                  </a:lnTo>
                  <a:close/>
                </a:path>
                <a:path w="582930" h="171450">
                  <a:moveTo>
                    <a:pt x="433494" y="0"/>
                  </a:moveTo>
                  <a:lnTo>
                    <a:pt x="426180" y="464"/>
                  </a:lnTo>
                  <a:lnTo>
                    <a:pt x="419580" y="3643"/>
                  </a:lnTo>
                  <a:lnTo>
                    <a:pt x="414527" y="9322"/>
                  </a:lnTo>
                  <a:lnTo>
                    <a:pt x="412063" y="16444"/>
                  </a:lnTo>
                  <a:lnTo>
                    <a:pt x="412527" y="23721"/>
                  </a:lnTo>
                  <a:lnTo>
                    <a:pt x="415706" y="30307"/>
                  </a:lnTo>
                  <a:lnTo>
                    <a:pt x="421385" y="35357"/>
                  </a:lnTo>
                  <a:lnTo>
                    <a:pt x="474645" y="66672"/>
                  </a:lnTo>
                  <a:lnTo>
                    <a:pt x="545210" y="66853"/>
                  </a:lnTo>
                  <a:lnTo>
                    <a:pt x="545083" y="104953"/>
                  </a:lnTo>
                  <a:lnTo>
                    <a:pt x="550308" y="104953"/>
                  </a:lnTo>
                  <a:lnTo>
                    <a:pt x="582929" y="86030"/>
                  </a:lnTo>
                  <a:lnTo>
                    <a:pt x="440689" y="2464"/>
                  </a:lnTo>
                  <a:lnTo>
                    <a:pt x="433494" y="0"/>
                  </a:lnTo>
                  <a:close/>
                </a:path>
                <a:path w="582930" h="171450">
                  <a:moveTo>
                    <a:pt x="126" y="65456"/>
                  </a:moveTo>
                  <a:lnTo>
                    <a:pt x="0" y="103556"/>
                  </a:lnTo>
                  <a:lnTo>
                    <a:pt x="474609" y="104772"/>
                  </a:lnTo>
                  <a:lnTo>
                    <a:pt x="507235" y="85834"/>
                  </a:lnTo>
                  <a:lnTo>
                    <a:pt x="474645" y="66672"/>
                  </a:lnTo>
                  <a:lnTo>
                    <a:pt x="126" y="65456"/>
                  </a:lnTo>
                  <a:close/>
                </a:path>
                <a:path w="582930" h="171450">
                  <a:moveTo>
                    <a:pt x="535558" y="69393"/>
                  </a:moveTo>
                  <a:lnTo>
                    <a:pt x="507235" y="85834"/>
                  </a:lnTo>
                  <a:lnTo>
                    <a:pt x="535432" y="102413"/>
                  </a:lnTo>
                  <a:lnTo>
                    <a:pt x="535558" y="69393"/>
                  </a:lnTo>
                  <a:close/>
                </a:path>
                <a:path w="582930" h="171450">
                  <a:moveTo>
                    <a:pt x="545202" y="69393"/>
                  </a:moveTo>
                  <a:lnTo>
                    <a:pt x="535558" y="69393"/>
                  </a:lnTo>
                  <a:lnTo>
                    <a:pt x="535432" y="102413"/>
                  </a:lnTo>
                  <a:lnTo>
                    <a:pt x="545092" y="102413"/>
                  </a:lnTo>
                  <a:lnTo>
                    <a:pt x="545202" y="69393"/>
                  </a:lnTo>
                  <a:close/>
                </a:path>
                <a:path w="582930" h="171450">
                  <a:moveTo>
                    <a:pt x="474645" y="66672"/>
                  </a:moveTo>
                  <a:lnTo>
                    <a:pt x="507235" y="85834"/>
                  </a:lnTo>
                  <a:lnTo>
                    <a:pt x="535558" y="69393"/>
                  </a:lnTo>
                  <a:lnTo>
                    <a:pt x="545202" y="69393"/>
                  </a:lnTo>
                  <a:lnTo>
                    <a:pt x="545210" y="66853"/>
                  </a:lnTo>
                  <a:lnTo>
                    <a:pt x="474645" y="666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87412" y="4955755"/>
              <a:ext cx="2324989" cy="424218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28649" y="5059374"/>
              <a:ext cx="2072005" cy="171450"/>
            </a:xfrm>
            <a:custGeom>
              <a:avLst/>
              <a:gdLst/>
              <a:ahLst/>
              <a:cxnLst/>
              <a:rect l="l" t="t" r="r" b="b"/>
              <a:pathLst>
                <a:path w="2072005" h="171450">
                  <a:moveTo>
                    <a:pt x="2024354" y="69266"/>
                  </a:moveTo>
                  <a:lnTo>
                    <a:pt x="1910054" y="135814"/>
                  </a:lnTo>
                  <a:lnTo>
                    <a:pt x="1904375" y="140864"/>
                  </a:lnTo>
                  <a:lnTo>
                    <a:pt x="1901196" y="147450"/>
                  </a:lnTo>
                  <a:lnTo>
                    <a:pt x="1900732" y="154727"/>
                  </a:lnTo>
                  <a:lnTo>
                    <a:pt x="1903196" y="161849"/>
                  </a:lnTo>
                  <a:lnTo>
                    <a:pt x="1908228" y="167528"/>
                  </a:lnTo>
                  <a:lnTo>
                    <a:pt x="1914785" y="170707"/>
                  </a:lnTo>
                  <a:lnTo>
                    <a:pt x="1922056" y="171172"/>
                  </a:lnTo>
                  <a:lnTo>
                    <a:pt x="1929231" y="168707"/>
                  </a:lnTo>
                  <a:lnTo>
                    <a:pt x="2039309" y="104699"/>
                  </a:lnTo>
                  <a:lnTo>
                    <a:pt x="2034006" y="104699"/>
                  </a:lnTo>
                  <a:lnTo>
                    <a:pt x="2034006" y="102159"/>
                  </a:lnTo>
                  <a:lnTo>
                    <a:pt x="2024354" y="102159"/>
                  </a:lnTo>
                  <a:lnTo>
                    <a:pt x="1996353" y="85776"/>
                  </a:lnTo>
                  <a:lnTo>
                    <a:pt x="2024354" y="85776"/>
                  </a:lnTo>
                  <a:lnTo>
                    <a:pt x="2024354" y="69266"/>
                  </a:lnTo>
                  <a:close/>
                </a:path>
                <a:path w="2072005" h="171450">
                  <a:moveTo>
                    <a:pt x="25" y="65075"/>
                  </a:moveTo>
                  <a:lnTo>
                    <a:pt x="0" y="103175"/>
                  </a:lnTo>
                  <a:lnTo>
                    <a:pt x="2034006" y="104699"/>
                  </a:lnTo>
                  <a:lnTo>
                    <a:pt x="1963496" y="104699"/>
                  </a:lnTo>
                  <a:lnTo>
                    <a:pt x="1995997" y="85776"/>
                  </a:lnTo>
                  <a:lnTo>
                    <a:pt x="1996353" y="85776"/>
                  </a:lnTo>
                  <a:lnTo>
                    <a:pt x="1963578" y="66599"/>
                  </a:lnTo>
                  <a:lnTo>
                    <a:pt x="2034006" y="66599"/>
                  </a:lnTo>
                  <a:lnTo>
                    <a:pt x="25" y="65075"/>
                  </a:lnTo>
                  <a:close/>
                </a:path>
                <a:path w="2072005" h="171450">
                  <a:moveTo>
                    <a:pt x="2039052" y="66599"/>
                  </a:moveTo>
                  <a:lnTo>
                    <a:pt x="2034006" y="66599"/>
                  </a:lnTo>
                  <a:lnTo>
                    <a:pt x="2034006" y="104699"/>
                  </a:lnTo>
                  <a:lnTo>
                    <a:pt x="2039309" y="104699"/>
                  </a:lnTo>
                  <a:lnTo>
                    <a:pt x="2071852" y="85776"/>
                  </a:lnTo>
                  <a:lnTo>
                    <a:pt x="2039052" y="66599"/>
                  </a:lnTo>
                  <a:close/>
                </a:path>
                <a:path w="2072005" h="171450">
                  <a:moveTo>
                    <a:pt x="2024354" y="85776"/>
                  </a:moveTo>
                  <a:lnTo>
                    <a:pt x="1996353" y="85776"/>
                  </a:lnTo>
                  <a:lnTo>
                    <a:pt x="2024354" y="102159"/>
                  </a:lnTo>
                  <a:lnTo>
                    <a:pt x="2024354" y="85776"/>
                  </a:lnTo>
                  <a:close/>
                </a:path>
                <a:path w="2072005" h="171450">
                  <a:moveTo>
                    <a:pt x="2034006" y="69266"/>
                  </a:moveTo>
                  <a:lnTo>
                    <a:pt x="2024354" y="69266"/>
                  </a:lnTo>
                  <a:lnTo>
                    <a:pt x="2024354" y="102159"/>
                  </a:lnTo>
                  <a:lnTo>
                    <a:pt x="2034006" y="102159"/>
                  </a:lnTo>
                  <a:lnTo>
                    <a:pt x="2034006" y="69266"/>
                  </a:lnTo>
                  <a:close/>
                </a:path>
                <a:path w="2072005" h="171450">
                  <a:moveTo>
                    <a:pt x="1922183" y="0"/>
                  </a:moveTo>
                  <a:lnTo>
                    <a:pt x="1914912" y="464"/>
                  </a:lnTo>
                  <a:lnTo>
                    <a:pt x="1908355" y="3643"/>
                  </a:lnTo>
                  <a:lnTo>
                    <a:pt x="1903323" y="9322"/>
                  </a:lnTo>
                  <a:lnTo>
                    <a:pt x="1900859" y="16498"/>
                  </a:lnTo>
                  <a:lnTo>
                    <a:pt x="1901323" y="23768"/>
                  </a:lnTo>
                  <a:lnTo>
                    <a:pt x="1904502" y="30325"/>
                  </a:lnTo>
                  <a:lnTo>
                    <a:pt x="1910181" y="35357"/>
                  </a:lnTo>
                  <a:lnTo>
                    <a:pt x="1996353" y="85776"/>
                  </a:lnTo>
                  <a:lnTo>
                    <a:pt x="1995997" y="85776"/>
                  </a:lnTo>
                  <a:lnTo>
                    <a:pt x="2024354" y="69266"/>
                  </a:lnTo>
                  <a:lnTo>
                    <a:pt x="2034006" y="69266"/>
                  </a:lnTo>
                  <a:lnTo>
                    <a:pt x="2034006" y="66599"/>
                  </a:lnTo>
                  <a:lnTo>
                    <a:pt x="2039052" y="66599"/>
                  </a:lnTo>
                  <a:lnTo>
                    <a:pt x="1929358" y="2464"/>
                  </a:lnTo>
                  <a:lnTo>
                    <a:pt x="19221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682609" y="3981991"/>
              <a:ext cx="1270906" cy="22973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715249" y="3987748"/>
              <a:ext cx="1214755" cy="171450"/>
            </a:xfrm>
            <a:custGeom>
              <a:avLst/>
              <a:gdLst/>
              <a:ahLst/>
              <a:cxnLst/>
              <a:rect l="l" t="t" r="r" b="b"/>
              <a:pathLst>
                <a:path w="1214754" h="171450">
                  <a:moveTo>
                    <a:pt x="1167129" y="69266"/>
                  </a:moveTo>
                  <a:lnTo>
                    <a:pt x="1052829" y="135814"/>
                  </a:lnTo>
                  <a:lnTo>
                    <a:pt x="1047148" y="140793"/>
                  </a:lnTo>
                  <a:lnTo>
                    <a:pt x="1043955" y="147355"/>
                  </a:lnTo>
                  <a:lnTo>
                    <a:pt x="1043453" y="154656"/>
                  </a:lnTo>
                  <a:lnTo>
                    <a:pt x="1045845" y="161849"/>
                  </a:lnTo>
                  <a:lnTo>
                    <a:pt x="1050895" y="167475"/>
                  </a:lnTo>
                  <a:lnTo>
                    <a:pt x="1057481" y="170660"/>
                  </a:lnTo>
                  <a:lnTo>
                    <a:pt x="1064758" y="171154"/>
                  </a:lnTo>
                  <a:lnTo>
                    <a:pt x="1071879" y="168707"/>
                  </a:lnTo>
                  <a:lnTo>
                    <a:pt x="1181739" y="104826"/>
                  </a:lnTo>
                  <a:lnTo>
                    <a:pt x="1176781" y="104826"/>
                  </a:lnTo>
                  <a:lnTo>
                    <a:pt x="1176781" y="102159"/>
                  </a:lnTo>
                  <a:lnTo>
                    <a:pt x="1167129" y="102159"/>
                  </a:lnTo>
                  <a:lnTo>
                    <a:pt x="1139129" y="85776"/>
                  </a:lnTo>
                  <a:lnTo>
                    <a:pt x="1167129" y="85776"/>
                  </a:lnTo>
                  <a:lnTo>
                    <a:pt x="1167129" y="69266"/>
                  </a:lnTo>
                  <a:close/>
                </a:path>
                <a:path w="1214754" h="171450">
                  <a:moveTo>
                    <a:pt x="0" y="65202"/>
                  </a:moveTo>
                  <a:lnTo>
                    <a:pt x="0" y="103302"/>
                  </a:lnTo>
                  <a:lnTo>
                    <a:pt x="1176782" y="104826"/>
                  </a:lnTo>
                  <a:lnTo>
                    <a:pt x="1106053" y="104826"/>
                  </a:lnTo>
                  <a:lnTo>
                    <a:pt x="1138773" y="85776"/>
                  </a:lnTo>
                  <a:lnTo>
                    <a:pt x="1139129" y="85776"/>
                  </a:lnTo>
                  <a:lnTo>
                    <a:pt x="1106570" y="66726"/>
                  </a:lnTo>
                  <a:lnTo>
                    <a:pt x="1176781" y="66726"/>
                  </a:lnTo>
                  <a:lnTo>
                    <a:pt x="0" y="65202"/>
                  </a:lnTo>
                  <a:close/>
                </a:path>
                <a:path w="1214754" h="171450">
                  <a:moveTo>
                    <a:pt x="1181947" y="66726"/>
                  </a:moveTo>
                  <a:lnTo>
                    <a:pt x="1176781" y="66726"/>
                  </a:lnTo>
                  <a:lnTo>
                    <a:pt x="1176781" y="104826"/>
                  </a:lnTo>
                  <a:lnTo>
                    <a:pt x="1181739" y="104826"/>
                  </a:lnTo>
                  <a:lnTo>
                    <a:pt x="1214501" y="85776"/>
                  </a:lnTo>
                  <a:lnTo>
                    <a:pt x="1181947" y="66726"/>
                  </a:lnTo>
                  <a:close/>
                </a:path>
                <a:path w="1214754" h="171450">
                  <a:moveTo>
                    <a:pt x="1167129" y="85776"/>
                  </a:moveTo>
                  <a:lnTo>
                    <a:pt x="1139129" y="85776"/>
                  </a:lnTo>
                  <a:lnTo>
                    <a:pt x="1167129" y="102159"/>
                  </a:lnTo>
                  <a:lnTo>
                    <a:pt x="1167129" y="85776"/>
                  </a:lnTo>
                  <a:close/>
                </a:path>
                <a:path w="1214754" h="171450">
                  <a:moveTo>
                    <a:pt x="1176781" y="69266"/>
                  </a:moveTo>
                  <a:lnTo>
                    <a:pt x="1167129" y="69266"/>
                  </a:lnTo>
                  <a:lnTo>
                    <a:pt x="1167129" y="102159"/>
                  </a:lnTo>
                  <a:lnTo>
                    <a:pt x="1176781" y="102159"/>
                  </a:lnTo>
                  <a:lnTo>
                    <a:pt x="1176781" y="69266"/>
                  </a:lnTo>
                  <a:close/>
                </a:path>
                <a:path w="1214754" h="171450">
                  <a:moveTo>
                    <a:pt x="1065012" y="0"/>
                  </a:moveTo>
                  <a:lnTo>
                    <a:pt x="1057735" y="464"/>
                  </a:lnTo>
                  <a:lnTo>
                    <a:pt x="1051149" y="3643"/>
                  </a:lnTo>
                  <a:lnTo>
                    <a:pt x="1046099" y="9322"/>
                  </a:lnTo>
                  <a:lnTo>
                    <a:pt x="1043634" y="16444"/>
                  </a:lnTo>
                  <a:lnTo>
                    <a:pt x="1044098" y="23721"/>
                  </a:lnTo>
                  <a:lnTo>
                    <a:pt x="1047277" y="30307"/>
                  </a:lnTo>
                  <a:lnTo>
                    <a:pt x="1052956" y="35357"/>
                  </a:lnTo>
                  <a:lnTo>
                    <a:pt x="1139129" y="85776"/>
                  </a:lnTo>
                  <a:lnTo>
                    <a:pt x="1138773" y="85776"/>
                  </a:lnTo>
                  <a:lnTo>
                    <a:pt x="1167129" y="69266"/>
                  </a:lnTo>
                  <a:lnTo>
                    <a:pt x="1176781" y="69266"/>
                  </a:lnTo>
                  <a:lnTo>
                    <a:pt x="1176781" y="66726"/>
                  </a:lnTo>
                  <a:lnTo>
                    <a:pt x="1181947" y="66726"/>
                  </a:lnTo>
                  <a:lnTo>
                    <a:pt x="1072133" y="2464"/>
                  </a:lnTo>
                  <a:lnTo>
                    <a:pt x="106501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572250" y="3357498"/>
              <a:ext cx="1143000" cy="1357630"/>
            </a:xfrm>
            <a:custGeom>
              <a:avLst/>
              <a:gdLst/>
              <a:ahLst/>
              <a:cxnLst/>
              <a:rect l="l" t="t" r="r" b="b"/>
              <a:pathLst>
                <a:path w="1143000" h="1357629">
                  <a:moveTo>
                    <a:pt x="0" y="0"/>
                  </a:moveTo>
                  <a:lnTo>
                    <a:pt x="428625" y="0"/>
                  </a:lnTo>
                  <a:lnTo>
                    <a:pt x="465609" y="2491"/>
                  </a:lnTo>
                  <a:lnTo>
                    <a:pt x="501719" y="9830"/>
                  </a:lnTo>
                  <a:lnTo>
                    <a:pt x="570804" y="38234"/>
                  </a:lnTo>
                  <a:lnTo>
                    <a:pt x="603521" y="58892"/>
                  </a:lnTo>
                  <a:lnTo>
                    <a:pt x="634850" y="83581"/>
                  </a:lnTo>
                  <a:lnTo>
                    <a:pt x="664662" y="112099"/>
                  </a:lnTo>
                  <a:lnTo>
                    <a:pt x="692828" y="144240"/>
                  </a:lnTo>
                  <a:lnTo>
                    <a:pt x="719220" y="179802"/>
                  </a:lnTo>
                  <a:lnTo>
                    <a:pt x="743709" y="218581"/>
                  </a:lnTo>
                  <a:lnTo>
                    <a:pt x="766166" y="260371"/>
                  </a:lnTo>
                  <a:lnTo>
                    <a:pt x="786463" y="304971"/>
                  </a:lnTo>
                  <a:lnTo>
                    <a:pt x="804471" y="352175"/>
                  </a:lnTo>
                  <a:lnTo>
                    <a:pt x="820062" y="401781"/>
                  </a:lnTo>
                  <a:lnTo>
                    <a:pt x="833106" y="453583"/>
                  </a:lnTo>
                  <a:lnTo>
                    <a:pt x="843476" y="507379"/>
                  </a:lnTo>
                  <a:lnTo>
                    <a:pt x="851042" y="562964"/>
                  </a:lnTo>
                  <a:lnTo>
                    <a:pt x="855676" y="620135"/>
                  </a:lnTo>
                  <a:lnTo>
                    <a:pt x="857250" y="678688"/>
                  </a:lnTo>
                  <a:lnTo>
                    <a:pt x="855676" y="737258"/>
                  </a:lnTo>
                  <a:lnTo>
                    <a:pt x="851042" y="794443"/>
                  </a:lnTo>
                  <a:lnTo>
                    <a:pt x="843476" y="850039"/>
                  </a:lnTo>
                  <a:lnTo>
                    <a:pt x="833106" y="903842"/>
                  </a:lnTo>
                  <a:lnTo>
                    <a:pt x="820062" y="955649"/>
                  </a:lnTo>
                  <a:lnTo>
                    <a:pt x="804471" y="1005256"/>
                  </a:lnTo>
                  <a:lnTo>
                    <a:pt x="786463" y="1052460"/>
                  </a:lnTo>
                  <a:lnTo>
                    <a:pt x="766166" y="1097057"/>
                  </a:lnTo>
                  <a:lnTo>
                    <a:pt x="743709" y="1138844"/>
                  </a:lnTo>
                  <a:lnTo>
                    <a:pt x="719220" y="1177618"/>
                  </a:lnTo>
                  <a:lnTo>
                    <a:pt x="692828" y="1213174"/>
                  </a:lnTo>
                  <a:lnTo>
                    <a:pt x="664662" y="1245309"/>
                  </a:lnTo>
                  <a:lnTo>
                    <a:pt x="634850" y="1273820"/>
                  </a:lnTo>
                  <a:lnTo>
                    <a:pt x="603521" y="1298503"/>
                  </a:lnTo>
                  <a:lnTo>
                    <a:pt x="570804" y="1319154"/>
                  </a:lnTo>
                  <a:lnTo>
                    <a:pt x="501719" y="1347549"/>
                  </a:lnTo>
                  <a:lnTo>
                    <a:pt x="428625" y="1357376"/>
                  </a:lnTo>
                  <a:lnTo>
                    <a:pt x="0" y="1357376"/>
                  </a:lnTo>
                  <a:lnTo>
                    <a:pt x="0" y="0"/>
                  </a:lnTo>
                  <a:close/>
                </a:path>
                <a:path w="1143000" h="1357629">
                  <a:moveTo>
                    <a:pt x="857250" y="714501"/>
                  </a:moveTo>
                  <a:lnTo>
                    <a:pt x="864537" y="669309"/>
                  </a:lnTo>
                  <a:lnTo>
                    <a:pt x="884828" y="630084"/>
                  </a:lnTo>
                  <a:lnTo>
                    <a:pt x="915762" y="599168"/>
                  </a:lnTo>
                  <a:lnTo>
                    <a:pt x="954981" y="578902"/>
                  </a:lnTo>
                  <a:lnTo>
                    <a:pt x="1000125" y="571626"/>
                  </a:lnTo>
                  <a:lnTo>
                    <a:pt x="1045268" y="578902"/>
                  </a:lnTo>
                  <a:lnTo>
                    <a:pt x="1084487" y="599168"/>
                  </a:lnTo>
                  <a:lnTo>
                    <a:pt x="1115421" y="630084"/>
                  </a:lnTo>
                  <a:lnTo>
                    <a:pt x="1135712" y="669309"/>
                  </a:lnTo>
                  <a:lnTo>
                    <a:pt x="1143000" y="714501"/>
                  </a:lnTo>
                  <a:lnTo>
                    <a:pt x="1135712" y="759645"/>
                  </a:lnTo>
                  <a:lnTo>
                    <a:pt x="1115421" y="798864"/>
                  </a:lnTo>
                  <a:lnTo>
                    <a:pt x="1084487" y="829798"/>
                  </a:lnTo>
                  <a:lnTo>
                    <a:pt x="1045268" y="850089"/>
                  </a:lnTo>
                  <a:lnTo>
                    <a:pt x="1000125" y="857376"/>
                  </a:lnTo>
                  <a:lnTo>
                    <a:pt x="954981" y="850089"/>
                  </a:lnTo>
                  <a:lnTo>
                    <a:pt x="915762" y="829798"/>
                  </a:lnTo>
                  <a:lnTo>
                    <a:pt x="884828" y="798864"/>
                  </a:lnTo>
                  <a:lnTo>
                    <a:pt x="864537" y="759645"/>
                  </a:lnTo>
                  <a:lnTo>
                    <a:pt x="857250" y="714501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84265" y="3671125"/>
              <a:ext cx="1100277" cy="422719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5726176" y="3773370"/>
              <a:ext cx="846455" cy="171450"/>
            </a:xfrm>
            <a:custGeom>
              <a:avLst/>
              <a:gdLst/>
              <a:ahLst/>
              <a:cxnLst/>
              <a:rect l="l" t="t" r="r" b="b"/>
              <a:pathLst>
                <a:path w="846454" h="171450">
                  <a:moveTo>
                    <a:pt x="737914" y="104695"/>
                  </a:moveTo>
                  <a:lnTo>
                    <a:pt x="684402" y="135816"/>
                  </a:lnTo>
                  <a:lnTo>
                    <a:pt x="678721" y="140795"/>
                  </a:lnTo>
                  <a:lnTo>
                    <a:pt x="675528" y="147357"/>
                  </a:lnTo>
                  <a:lnTo>
                    <a:pt x="675026" y="154658"/>
                  </a:lnTo>
                  <a:lnTo>
                    <a:pt x="677418" y="161851"/>
                  </a:lnTo>
                  <a:lnTo>
                    <a:pt x="682468" y="167477"/>
                  </a:lnTo>
                  <a:lnTo>
                    <a:pt x="689054" y="170662"/>
                  </a:lnTo>
                  <a:lnTo>
                    <a:pt x="696331" y="171156"/>
                  </a:lnTo>
                  <a:lnTo>
                    <a:pt x="703452" y="168709"/>
                  </a:lnTo>
                  <a:lnTo>
                    <a:pt x="813579" y="104828"/>
                  </a:lnTo>
                  <a:lnTo>
                    <a:pt x="737914" y="104695"/>
                  </a:lnTo>
                  <a:close/>
                </a:path>
                <a:path w="846454" h="171450">
                  <a:moveTo>
                    <a:pt x="770572" y="85702"/>
                  </a:moveTo>
                  <a:lnTo>
                    <a:pt x="737914" y="104695"/>
                  </a:lnTo>
                  <a:lnTo>
                    <a:pt x="808354" y="104828"/>
                  </a:lnTo>
                  <a:lnTo>
                    <a:pt x="808354" y="102161"/>
                  </a:lnTo>
                  <a:lnTo>
                    <a:pt x="798702" y="102161"/>
                  </a:lnTo>
                  <a:lnTo>
                    <a:pt x="770572" y="85702"/>
                  </a:lnTo>
                  <a:close/>
                </a:path>
                <a:path w="846454" h="171450">
                  <a:moveTo>
                    <a:pt x="696658" y="0"/>
                  </a:moveTo>
                  <a:lnTo>
                    <a:pt x="689387" y="450"/>
                  </a:lnTo>
                  <a:lnTo>
                    <a:pt x="682831" y="3591"/>
                  </a:lnTo>
                  <a:lnTo>
                    <a:pt x="677799" y="9197"/>
                  </a:lnTo>
                  <a:lnTo>
                    <a:pt x="675332" y="16392"/>
                  </a:lnTo>
                  <a:lnTo>
                    <a:pt x="675782" y="23707"/>
                  </a:lnTo>
                  <a:lnTo>
                    <a:pt x="678924" y="30307"/>
                  </a:lnTo>
                  <a:lnTo>
                    <a:pt x="684529" y="35359"/>
                  </a:lnTo>
                  <a:lnTo>
                    <a:pt x="737916" y="66595"/>
                  </a:lnTo>
                  <a:lnTo>
                    <a:pt x="808354" y="66728"/>
                  </a:lnTo>
                  <a:lnTo>
                    <a:pt x="808354" y="104828"/>
                  </a:lnTo>
                  <a:lnTo>
                    <a:pt x="813579" y="104828"/>
                  </a:lnTo>
                  <a:lnTo>
                    <a:pt x="846201" y="85905"/>
                  </a:lnTo>
                  <a:lnTo>
                    <a:pt x="703834" y="2466"/>
                  </a:lnTo>
                  <a:lnTo>
                    <a:pt x="696658" y="0"/>
                  </a:lnTo>
                  <a:close/>
                </a:path>
                <a:path w="846454" h="171450">
                  <a:moveTo>
                    <a:pt x="126" y="65204"/>
                  </a:moveTo>
                  <a:lnTo>
                    <a:pt x="0" y="103304"/>
                  </a:lnTo>
                  <a:lnTo>
                    <a:pt x="737914" y="104695"/>
                  </a:lnTo>
                  <a:lnTo>
                    <a:pt x="770572" y="85702"/>
                  </a:lnTo>
                  <a:lnTo>
                    <a:pt x="737916" y="66595"/>
                  </a:lnTo>
                  <a:lnTo>
                    <a:pt x="126" y="65204"/>
                  </a:lnTo>
                  <a:close/>
                </a:path>
                <a:path w="846454" h="171450">
                  <a:moveTo>
                    <a:pt x="798829" y="69268"/>
                  </a:moveTo>
                  <a:lnTo>
                    <a:pt x="770572" y="85702"/>
                  </a:lnTo>
                  <a:lnTo>
                    <a:pt x="798702" y="102161"/>
                  </a:lnTo>
                  <a:lnTo>
                    <a:pt x="798829" y="69268"/>
                  </a:lnTo>
                  <a:close/>
                </a:path>
                <a:path w="846454" h="171450">
                  <a:moveTo>
                    <a:pt x="808354" y="69268"/>
                  </a:moveTo>
                  <a:lnTo>
                    <a:pt x="798829" y="69268"/>
                  </a:lnTo>
                  <a:lnTo>
                    <a:pt x="798702" y="102161"/>
                  </a:lnTo>
                  <a:lnTo>
                    <a:pt x="808354" y="102161"/>
                  </a:lnTo>
                  <a:lnTo>
                    <a:pt x="808354" y="69268"/>
                  </a:lnTo>
                  <a:close/>
                </a:path>
                <a:path w="846454" h="171450">
                  <a:moveTo>
                    <a:pt x="737916" y="66595"/>
                  </a:moveTo>
                  <a:lnTo>
                    <a:pt x="770572" y="85702"/>
                  </a:lnTo>
                  <a:lnTo>
                    <a:pt x="798829" y="69268"/>
                  </a:lnTo>
                  <a:lnTo>
                    <a:pt x="808354" y="69268"/>
                  </a:lnTo>
                  <a:lnTo>
                    <a:pt x="808354" y="66728"/>
                  </a:lnTo>
                  <a:lnTo>
                    <a:pt x="737916" y="665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684265" y="3955884"/>
              <a:ext cx="1100277" cy="42421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726176" y="4059120"/>
              <a:ext cx="846455" cy="171450"/>
            </a:xfrm>
            <a:custGeom>
              <a:avLst/>
              <a:gdLst/>
              <a:ahLst/>
              <a:cxnLst/>
              <a:rect l="l" t="t" r="r" b="b"/>
              <a:pathLst>
                <a:path w="846454" h="171450">
                  <a:moveTo>
                    <a:pt x="737914" y="104695"/>
                  </a:moveTo>
                  <a:lnTo>
                    <a:pt x="684402" y="135816"/>
                  </a:lnTo>
                  <a:lnTo>
                    <a:pt x="678721" y="140795"/>
                  </a:lnTo>
                  <a:lnTo>
                    <a:pt x="675528" y="147357"/>
                  </a:lnTo>
                  <a:lnTo>
                    <a:pt x="675026" y="154658"/>
                  </a:lnTo>
                  <a:lnTo>
                    <a:pt x="677418" y="161851"/>
                  </a:lnTo>
                  <a:lnTo>
                    <a:pt x="682468" y="167477"/>
                  </a:lnTo>
                  <a:lnTo>
                    <a:pt x="689054" y="170662"/>
                  </a:lnTo>
                  <a:lnTo>
                    <a:pt x="696331" y="171156"/>
                  </a:lnTo>
                  <a:lnTo>
                    <a:pt x="703452" y="168709"/>
                  </a:lnTo>
                  <a:lnTo>
                    <a:pt x="813579" y="104828"/>
                  </a:lnTo>
                  <a:lnTo>
                    <a:pt x="737914" y="104695"/>
                  </a:lnTo>
                  <a:close/>
                </a:path>
                <a:path w="846454" h="171450">
                  <a:moveTo>
                    <a:pt x="770572" y="85702"/>
                  </a:moveTo>
                  <a:lnTo>
                    <a:pt x="737914" y="104695"/>
                  </a:lnTo>
                  <a:lnTo>
                    <a:pt x="808354" y="104828"/>
                  </a:lnTo>
                  <a:lnTo>
                    <a:pt x="808354" y="102161"/>
                  </a:lnTo>
                  <a:lnTo>
                    <a:pt x="798702" y="102161"/>
                  </a:lnTo>
                  <a:lnTo>
                    <a:pt x="770572" y="85702"/>
                  </a:lnTo>
                  <a:close/>
                </a:path>
                <a:path w="846454" h="171450">
                  <a:moveTo>
                    <a:pt x="696658" y="0"/>
                  </a:moveTo>
                  <a:lnTo>
                    <a:pt x="689387" y="450"/>
                  </a:lnTo>
                  <a:lnTo>
                    <a:pt x="682831" y="3591"/>
                  </a:lnTo>
                  <a:lnTo>
                    <a:pt x="677799" y="9197"/>
                  </a:lnTo>
                  <a:lnTo>
                    <a:pt x="675332" y="16392"/>
                  </a:lnTo>
                  <a:lnTo>
                    <a:pt x="675782" y="23707"/>
                  </a:lnTo>
                  <a:lnTo>
                    <a:pt x="678924" y="30307"/>
                  </a:lnTo>
                  <a:lnTo>
                    <a:pt x="684529" y="35359"/>
                  </a:lnTo>
                  <a:lnTo>
                    <a:pt x="737916" y="66595"/>
                  </a:lnTo>
                  <a:lnTo>
                    <a:pt x="808354" y="66728"/>
                  </a:lnTo>
                  <a:lnTo>
                    <a:pt x="808354" y="104828"/>
                  </a:lnTo>
                  <a:lnTo>
                    <a:pt x="813579" y="104828"/>
                  </a:lnTo>
                  <a:lnTo>
                    <a:pt x="846201" y="85905"/>
                  </a:lnTo>
                  <a:lnTo>
                    <a:pt x="703834" y="2466"/>
                  </a:lnTo>
                  <a:lnTo>
                    <a:pt x="696658" y="0"/>
                  </a:lnTo>
                  <a:close/>
                </a:path>
                <a:path w="846454" h="171450">
                  <a:moveTo>
                    <a:pt x="126" y="65204"/>
                  </a:moveTo>
                  <a:lnTo>
                    <a:pt x="0" y="103304"/>
                  </a:lnTo>
                  <a:lnTo>
                    <a:pt x="737914" y="104695"/>
                  </a:lnTo>
                  <a:lnTo>
                    <a:pt x="770572" y="85702"/>
                  </a:lnTo>
                  <a:lnTo>
                    <a:pt x="737916" y="66595"/>
                  </a:lnTo>
                  <a:lnTo>
                    <a:pt x="126" y="65204"/>
                  </a:lnTo>
                  <a:close/>
                </a:path>
                <a:path w="846454" h="171450">
                  <a:moveTo>
                    <a:pt x="798829" y="69268"/>
                  </a:moveTo>
                  <a:lnTo>
                    <a:pt x="770572" y="85702"/>
                  </a:lnTo>
                  <a:lnTo>
                    <a:pt x="798702" y="102161"/>
                  </a:lnTo>
                  <a:lnTo>
                    <a:pt x="798829" y="69268"/>
                  </a:lnTo>
                  <a:close/>
                </a:path>
                <a:path w="846454" h="171450">
                  <a:moveTo>
                    <a:pt x="808354" y="69268"/>
                  </a:moveTo>
                  <a:lnTo>
                    <a:pt x="798829" y="69268"/>
                  </a:lnTo>
                  <a:lnTo>
                    <a:pt x="798702" y="102161"/>
                  </a:lnTo>
                  <a:lnTo>
                    <a:pt x="808354" y="102161"/>
                  </a:lnTo>
                  <a:lnTo>
                    <a:pt x="808354" y="69268"/>
                  </a:lnTo>
                  <a:close/>
                </a:path>
                <a:path w="846454" h="171450">
                  <a:moveTo>
                    <a:pt x="737916" y="66595"/>
                  </a:moveTo>
                  <a:lnTo>
                    <a:pt x="770572" y="85702"/>
                  </a:lnTo>
                  <a:lnTo>
                    <a:pt x="798829" y="69268"/>
                  </a:lnTo>
                  <a:lnTo>
                    <a:pt x="808354" y="69268"/>
                  </a:lnTo>
                  <a:lnTo>
                    <a:pt x="808354" y="66728"/>
                  </a:lnTo>
                  <a:lnTo>
                    <a:pt x="737916" y="665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16371" y="3955935"/>
              <a:ext cx="422719" cy="96836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641921" y="4144136"/>
              <a:ext cx="171450" cy="715010"/>
            </a:xfrm>
            <a:custGeom>
              <a:avLst/>
              <a:gdLst/>
              <a:ahLst/>
              <a:cxnLst/>
              <a:rect l="l" t="t" r="r" b="b"/>
              <a:pathLst>
                <a:path w="171450" h="715010">
                  <a:moveTo>
                    <a:pt x="85761" y="75564"/>
                  </a:moveTo>
                  <a:lnTo>
                    <a:pt x="66665" y="108140"/>
                  </a:lnTo>
                  <a:lnTo>
                    <a:pt x="66569" y="108303"/>
                  </a:lnTo>
                  <a:lnTo>
                    <a:pt x="65204" y="714501"/>
                  </a:lnTo>
                  <a:lnTo>
                    <a:pt x="103304" y="714501"/>
                  </a:lnTo>
                  <a:lnTo>
                    <a:pt x="104528" y="171102"/>
                  </a:lnTo>
                  <a:lnTo>
                    <a:pt x="104593" y="142239"/>
                  </a:lnTo>
                  <a:lnTo>
                    <a:pt x="104670" y="108140"/>
                  </a:lnTo>
                  <a:lnTo>
                    <a:pt x="85761" y="75564"/>
                  </a:lnTo>
                  <a:close/>
                </a:path>
                <a:path w="171450" h="715010">
                  <a:moveTo>
                    <a:pt x="107878" y="37845"/>
                  </a:moveTo>
                  <a:lnTo>
                    <a:pt x="104828" y="37845"/>
                  </a:lnTo>
                  <a:lnTo>
                    <a:pt x="104764" y="108303"/>
                  </a:lnTo>
                  <a:lnTo>
                    <a:pt x="135816" y="161798"/>
                  </a:lnTo>
                  <a:lnTo>
                    <a:pt x="140795" y="167423"/>
                  </a:lnTo>
                  <a:lnTo>
                    <a:pt x="147357" y="170608"/>
                  </a:lnTo>
                  <a:lnTo>
                    <a:pt x="154658" y="171102"/>
                  </a:lnTo>
                  <a:lnTo>
                    <a:pt x="161851" y="168656"/>
                  </a:lnTo>
                  <a:lnTo>
                    <a:pt x="167477" y="163677"/>
                  </a:lnTo>
                  <a:lnTo>
                    <a:pt x="170662" y="157114"/>
                  </a:lnTo>
                  <a:lnTo>
                    <a:pt x="171156" y="149814"/>
                  </a:lnTo>
                  <a:lnTo>
                    <a:pt x="168709" y="142620"/>
                  </a:lnTo>
                  <a:lnTo>
                    <a:pt x="107878" y="37845"/>
                  </a:lnTo>
                  <a:close/>
                </a:path>
                <a:path w="171450" h="715010">
                  <a:moveTo>
                    <a:pt x="85905" y="0"/>
                  </a:moveTo>
                  <a:lnTo>
                    <a:pt x="2466" y="142239"/>
                  </a:lnTo>
                  <a:lnTo>
                    <a:pt x="0" y="149435"/>
                  </a:lnTo>
                  <a:lnTo>
                    <a:pt x="450" y="156749"/>
                  </a:lnTo>
                  <a:lnTo>
                    <a:pt x="3591" y="163349"/>
                  </a:lnTo>
                  <a:lnTo>
                    <a:pt x="9197" y="168401"/>
                  </a:lnTo>
                  <a:lnTo>
                    <a:pt x="16392" y="170795"/>
                  </a:lnTo>
                  <a:lnTo>
                    <a:pt x="23707" y="170306"/>
                  </a:lnTo>
                  <a:lnTo>
                    <a:pt x="30307" y="167151"/>
                  </a:lnTo>
                  <a:lnTo>
                    <a:pt x="35359" y="161544"/>
                  </a:lnTo>
                  <a:lnTo>
                    <a:pt x="66569" y="108303"/>
                  </a:lnTo>
                  <a:lnTo>
                    <a:pt x="66643" y="75564"/>
                  </a:lnTo>
                  <a:lnTo>
                    <a:pt x="66728" y="37845"/>
                  </a:lnTo>
                  <a:lnTo>
                    <a:pt x="107878" y="37845"/>
                  </a:lnTo>
                  <a:lnTo>
                    <a:pt x="85905" y="0"/>
                  </a:lnTo>
                  <a:close/>
                </a:path>
                <a:path w="171450" h="715010">
                  <a:moveTo>
                    <a:pt x="104828" y="37845"/>
                  </a:moveTo>
                  <a:lnTo>
                    <a:pt x="66728" y="37845"/>
                  </a:lnTo>
                  <a:lnTo>
                    <a:pt x="66643" y="75564"/>
                  </a:lnTo>
                  <a:lnTo>
                    <a:pt x="66569" y="108140"/>
                  </a:lnTo>
                  <a:lnTo>
                    <a:pt x="85761" y="75564"/>
                  </a:lnTo>
                  <a:lnTo>
                    <a:pt x="69395" y="47370"/>
                  </a:lnTo>
                  <a:lnTo>
                    <a:pt x="104807" y="47370"/>
                  </a:lnTo>
                  <a:lnTo>
                    <a:pt x="104828" y="37845"/>
                  </a:lnTo>
                  <a:close/>
                </a:path>
                <a:path w="171450" h="715010">
                  <a:moveTo>
                    <a:pt x="104807" y="47370"/>
                  </a:moveTo>
                  <a:lnTo>
                    <a:pt x="102288" y="47370"/>
                  </a:lnTo>
                  <a:lnTo>
                    <a:pt x="85761" y="75564"/>
                  </a:lnTo>
                  <a:lnTo>
                    <a:pt x="104670" y="108140"/>
                  </a:lnTo>
                  <a:lnTo>
                    <a:pt x="104743" y="75564"/>
                  </a:lnTo>
                  <a:lnTo>
                    <a:pt x="104807" y="47370"/>
                  </a:lnTo>
                  <a:close/>
                </a:path>
                <a:path w="171450" h="715010">
                  <a:moveTo>
                    <a:pt x="102288" y="47370"/>
                  </a:moveTo>
                  <a:lnTo>
                    <a:pt x="69395" y="47370"/>
                  </a:lnTo>
                  <a:lnTo>
                    <a:pt x="85761" y="75564"/>
                  </a:lnTo>
                  <a:lnTo>
                    <a:pt x="102288" y="473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513324" y="3195929"/>
              <a:ext cx="424218" cy="897915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640219" y="3215512"/>
              <a:ext cx="171450" cy="643255"/>
            </a:xfrm>
            <a:custGeom>
              <a:avLst/>
              <a:gdLst/>
              <a:ahLst/>
              <a:cxnLst/>
              <a:rect l="l" t="t" r="r" b="b"/>
              <a:pathLst>
                <a:path w="171450" h="643254">
                  <a:moveTo>
                    <a:pt x="16551" y="471826"/>
                  </a:moveTo>
                  <a:lnTo>
                    <a:pt x="9376" y="474218"/>
                  </a:lnTo>
                  <a:lnTo>
                    <a:pt x="3694" y="479268"/>
                  </a:lnTo>
                  <a:lnTo>
                    <a:pt x="502" y="485854"/>
                  </a:lnTo>
                  <a:lnTo>
                    <a:pt x="0" y="493131"/>
                  </a:lnTo>
                  <a:lnTo>
                    <a:pt x="2391" y="500253"/>
                  </a:lnTo>
                  <a:lnTo>
                    <a:pt x="85195" y="643001"/>
                  </a:lnTo>
                  <a:lnTo>
                    <a:pt x="107335" y="605282"/>
                  </a:lnTo>
                  <a:lnTo>
                    <a:pt x="66271" y="605282"/>
                  </a:lnTo>
                  <a:lnTo>
                    <a:pt x="66367" y="567388"/>
                  </a:lnTo>
                  <a:lnTo>
                    <a:pt x="66449" y="534674"/>
                  </a:lnTo>
                  <a:lnTo>
                    <a:pt x="35411" y="481203"/>
                  </a:lnTo>
                  <a:lnTo>
                    <a:pt x="30378" y="475521"/>
                  </a:lnTo>
                  <a:lnTo>
                    <a:pt x="23822" y="472328"/>
                  </a:lnTo>
                  <a:lnTo>
                    <a:pt x="16551" y="471826"/>
                  </a:lnTo>
                  <a:close/>
                </a:path>
                <a:path w="171450" h="643254">
                  <a:moveTo>
                    <a:pt x="66536" y="534823"/>
                  </a:moveTo>
                  <a:lnTo>
                    <a:pt x="66367" y="567388"/>
                  </a:lnTo>
                  <a:lnTo>
                    <a:pt x="66271" y="605282"/>
                  </a:lnTo>
                  <a:lnTo>
                    <a:pt x="104372" y="605282"/>
                  </a:lnTo>
                  <a:lnTo>
                    <a:pt x="104396" y="595630"/>
                  </a:lnTo>
                  <a:lnTo>
                    <a:pt x="68864" y="595630"/>
                  </a:lnTo>
                  <a:lnTo>
                    <a:pt x="85438" y="567388"/>
                  </a:lnTo>
                  <a:lnTo>
                    <a:pt x="66536" y="534823"/>
                  </a:lnTo>
                  <a:close/>
                </a:path>
                <a:path w="171450" h="643254">
                  <a:moveTo>
                    <a:pt x="154781" y="472134"/>
                  </a:moveTo>
                  <a:lnTo>
                    <a:pt x="104636" y="534674"/>
                  </a:lnTo>
                  <a:lnTo>
                    <a:pt x="104372" y="605282"/>
                  </a:lnTo>
                  <a:lnTo>
                    <a:pt x="107335" y="605282"/>
                  </a:lnTo>
                  <a:lnTo>
                    <a:pt x="168761" y="500634"/>
                  </a:lnTo>
                  <a:lnTo>
                    <a:pt x="171154" y="493512"/>
                  </a:lnTo>
                  <a:lnTo>
                    <a:pt x="170666" y="486235"/>
                  </a:lnTo>
                  <a:lnTo>
                    <a:pt x="167511" y="479649"/>
                  </a:lnTo>
                  <a:lnTo>
                    <a:pt x="161903" y="474599"/>
                  </a:lnTo>
                  <a:lnTo>
                    <a:pt x="154781" y="472134"/>
                  </a:lnTo>
                  <a:close/>
                </a:path>
                <a:path w="171450" h="643254">
                  <a:moveTo>
                    <a:pt x="85438" y="567388"/>
                  </a:moveTo>
                  <a:lnTo>
                    <a:pt x="68864" y="595630"/>
                  </a:lnTo>
                  <a:lnTo>
                    <a:pt x="101832" y="595630"/>
                  </a:lnTo>
                  <a:lnTo>
                    <a:pt x="85438" y="567388"/>
                  </a:lnTo>
                  <a:close/>
                </a:path>
                <a:path w="171450" h="643254">
                  <a:moveTo>
                    <a:pt x="104549" y="534823"/>
                  </a:moveTo>
                  <a:lnTo>
                    <a:pt x="85438" y="567388"/>
                  </a:lnTo>
                  <a:lnTo>
                    <a:pt x="101832" y="595630"/>
                  </a:lnTo>
                  <a:lnTo>
                    <a:pt x="104396" y="595630"/>
                  </a:lnTo>
                  <a:lnTo>
                    <a:pt x="104467" y="567388"/>
                  </a:lnTo>
                  <a:lnTo>
                    <a:pt x="104549" y="534823"/>
                  </a:lnTo>
                  <a:close/>
                </a:path>
                <a:path w="171450" h="643254">
                  <a:moveTo>
                    <a:pt x="105896" y="0"/>
                  </a:moveTo>
                  <a:lnTo>
                    <a:pt x="67795" y="0"/>
                  </a:lnTo>
                  <a:lnTo>
                    <a:pt x="66607" y="471826"/>
                  </a:lnTo>
                  <a:lnTo>
                    <a:pt x="66536" y="534823"/>
                  </a:lnTo>
                  <a:lnTo>
                    <a:pt x="85438" y="567388"/>
                  </a:lnTo>
                  <a:lnTo>
                    <a:pt x="104549" y="534823"/>
                  </a:lnTo>
                  <a:lnTo>
                    <a:pt x="1058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681225" y="4357751"/>
              <a:ext cx="748030" cy="571500"/>
            </a:xfrm>
            <a:custGeom>
              <a:avLst/>
              <a:gdLst/>
              <a:ahLst/>
              <a:cxnLst/>
              <a:rect l="l" t="t" r="r" b="b"/>
              <a:pathLst>
                <a:path w="748030" h="571500">
                  <a:moveTo>
                    <a:pt x="0" y="0"/>
                  </a:moveTo>
                  <a:lnTo>
                    <a:pt x="230886" y="0"/>
                  </a:lnTo>
                  <a:lnTo>
                    <a:pt x="272424" y="4602"/>
                  </a:lnTo>
                  <a:lnTo>
                    <a:pt x="311514" y="17871"/>
                  </a:lnTo>
                  <a:lnTo>
                    <a:pt x="347504" y="39003"/>
                  </a:lnTo>
                  <a:lnTo>
                    <a:pt x="379745" y="67189"/>
                  </a:lnTo>
                  <a:lnTo>
                    <a:pt x="407584" y="101626"/>
                  </a:lnTo>
                  <a:lnTo>
                    <a:pt x="430370" y="141506"/>
                  </a:lnTo>
                  <a:lnTo>
                    <a:pt x="447452" y="186024"/>
                  </a:lnTo>
                  <a:lnTo>
                    <a:pt x="458178" y="234374"/>
                  </a:lnTo>
                  <a:lnTo>
                    <a:pt x="461899" y="285750"/>
                  </a:lnTo>
                  <a:lnTo>
                    <a:pt x="458178" y="337092"/>
                  </a:lnTo>
                  <a:lnTo>
                    <a:pt x="447452" y="385424"/>
                  </a:lnTo>
                  <a:lnTo>
                    <a:pt x="430370" y="429937"/>
                  </a:lnTo>
                  <a:lnTo>
                    <a:pt x="407584" y="469821"/>
                  </a:lnTo>
                  <a:lnTo>
                    <a:pt x="379745" y="504268"/>
                  </a:lnTo>
                  <a:lnTo>
                    <a:pt x="347504" y="532468"/>
                  </a:lnTo>
                  <a:lnTo>
                    <a:pt x="311514" y="553613"/>
                  </a:lnTo>
                  <a:lnTo>
                    <a:pt x="272424" y="566893"/>
                  </a:lnTo>
                  <a:lnTo>
                    <a:pt x="230886" y="571500"/>
                  </a:lnTo>
                  <a:lnTo>
                    <a:pt x="0" y="571500"/>
                  </a:lnTo>
                  <a:lnTo>
                    <a:pt x="0" y="0"/>
                  </a:lnTo>
                  <a:close/>
                </a:path>
                <a:path w="748030" h="571500">
                  <a:moveTo>
                    <a:pt x="488823" y="285750"/>
                  </a:moveTo>
                  <a:lnTo>
                    <a:pt x="495417" y="240557"/>
                  </a:lnTo>
                  <a:lnTo>
                    <a:pt x="513784" y="201332"/>
                  </a:lnTo>
                  <a:lnTo>
                    <a:pt x="541794" y="170416"/>
                  </a:lnTo>
                  <a:lnTo>
                    <a:pt x="577320" y="150150"/>
                  </a:lnTo>
                  <a:lnTo>
                    <a:pt x="618236" y="142875"/>
                  </a:lnTo>
                  <a:lnTo>
                    <a:pt x="659151" y="150150"/>
                  </a:lnTo>
                  <a:lnTo>
                    <a:pt x="694677" y="170416"/>
                  </a:lnTo>
                  <a:lnTo>
                    <a:pt x="722687" y="201332"/>
                  </a:lnTo>
                  <a:lnTo>
                    <a:pt x="741054" y="240557"/>
                  </a:lnTo>
                  <a:lnTo>
                    <a:pt x="747649" y="285750"/>
                  </a:lnTo>
                  <a:lnTo>
                    <a:pt x="741054" y="330893"/>
                  </a:lnTo>
                  <a:lnTo>
                    <a:pt x="722687" y="370112"/>
                  </a:lnTo>
                  <a:lnTo>
                    <a:pt x="694677" y="401046"/>
                  </a:lnTo>
                  <a:lnTo>
                    <a:pt x="659151" y="421337"/>
                  </a:lnTo>
                  <a:lnTo>
                    <a:pt x="618236" y="428625"/>
                  </a:lnTo>
                  <a:lnTo>
                    <a:pt x="577320" y="421337"/>
                  </a:lnTo>
                  <a:lnTo>
                    <a:pt x="541794" y="401046"/>
                  </a:lnTo>
                  <a:lnTo>
                    <a:pt x="513784" y="370112"/>
                  </a:lnTo>
                  <a:lnTo>
                    <a:pt x="495417" y="330893"/>
                  </a:lnTo>
                  <a:lnTo>
                    <a:pt x="488823" y="285750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95046" y="4549389"/>
              <a:ext cx="497701" cy="232635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928623" y="4557343"/>
              <a:ext cx="440055" cy="171450"/>
            </a:xfrm>
            <a:custGeom>
              <a:avLst/>
              <a:gdLst/>
              <a:ahLst/>
              <a:cxnLst/>
              <a:rect l="l" t="t" r="r" b="b"/>
              <a:pathLst>
                <a:path w="440055" h="171450">
                  <a:moveTo>
                    <a:pt x="407338" y="66345"/>
                  </a:moveTo>
                  <a:lnTo>
                    <a:pt x="402081" y="66345"/>
                  </a:lnTo>
                  <a:lnTo>
                    <a:pt x="402082" y="66479"/>
                  </a:lnTo>
                  <a:lnTo>
                    <a:pt x="402209" y="104445"/>
                  </a:lnTo>
                  <a:lnTo>
                    <a:pt x="331654" y="104579"/>
                  </a:lnTo>
                  <a:lnTo>
                    <a:pt x="278358" y="135814"/>
                  </a:lnTo>
                  <a:lnTo>
                    <a:pt x="272722" y="140864"/>
                  </a:lnTo>
                  <a:lnTo>
                    <a:pt x="269563" y="147450"/>
                  </a:lnTo>
                  <a:lnTo>
                    <a:pt x="269100" y="154727"/>
                  </a:lnTo>
                  <a:lnTo>
                    <a:pt x="271551" y="161849"/>
                  </a:lnTo>
                  <a:lnTo>
                    <a:pt x="276593" y="167528"/>
                  </a:lnTo>
                  <a:lnTo>
                    <a:pt x="283178" y="170707"/>
                  </a:lnTo>
                  <a:lnTo>
                    <a:pt x="290468" y="171172"/>
                  </a:lnTo>
                  <a:lnTo>
                    <a:pt x="297624" y="168707"/>
                  </a:lnTo>
                  <a:lnTo>
                    <a:pt x="439928" y="85268"/>
                  </a:lnTo>
                  <a:lnTo>
                    <a:pt x="407338" y="66345"/>
                  </a:lnTo>
                  <a:close/>
                </a:path>
                <a:path w="440055" h="171450">
                  <a:moveTo>
                    <a:pt x="331669" y="66479"/>
                  </a:moveTo>
                  <a:lnTo>
                    <a:pt x="0" y="67107"/>
                  </a:lnTo>
                  <a:lnTo>
                    <a:pt x="76" y="105207"/>
                  </a:lnTo>
                  <a:lnTo>
                    <a:pt x="331654" y="104579"/>
                  </a:lnTo>
                  <a:lnTo>
                    <a:pt x="364284" y="85455"/>
                  </a:lnTo>
                  <a:lnTo>
                    <a:pt x="331669" y="66479"/>
                  </a:lnTo>
                  <a:close/>
                </a:path>
                <a:path w="440055" h="171450">
                  <a:moveTo>
                    <a:pt x="364284" y="85455"/>
                  </a:moveTo>
                  <a:lnTo>
                    <a:pt x="331654" y="104579"/>
                  </a:lnTo>
                  <a:lnTo>
                    <a:pt x="402209" y="104445"/>
                  </a:lnTo>
                  <a:lnTo>
                    <a:pt x="402200" y="101905"/>
                  </a:lnTo>
                  <a:lnTo>
                    <a:pt x="392556" y="101905"/>
                  </a:lnTo>
                  <a:lnTo>
                    <a:pt x="364284" y="85455"/>
                  </a:lnTo>
                  <a:close/>
                </a:path>
                <a:path w="440055" h="171450">
                  <a:moveTo>
                    <a:pt x="392556" y="68885"/>
                  </a:moveTo>
                  <a:lnTo>
                    <a:pt x="364284" y="85455"/>
                  </a:lnTo>
                  <a:lnTo>
                    <a:pt x="392556" y="101905"/>
                  </a:lnTo>
                  <a:lnTo>
                    <a:pt x="392556" y="68885"/>
                  </a:lnTo>
                  <a:close/>
                </a:path>
                <a:path w="440055" h="171450">
                  <a:moveTo>
                    <a:pt x="402090" y="68885"/>
                  </a:moveTo>
                  <a:lnTo>
                    <a:pt x="392556" y="68885"/>
                  </a:lnTo>
                  <a:lnTo>
                    <a:pt x="392556" y="101905"/>
                  </a:lnTo>
                  <a:lnTo>
                    <a:pt x="402200" y="101905"/>
                  </a:lnTo>
                  <a:lnTo>
                    <a:pt x="402090" y="68885"/>
                  </a:lnTo>
                  <a:close/>
                </a:path>
                <a:path w="440055" h="171450">
                  <a:moveTo>
                    <a:pt x="402081" y="66345"/>
                  </a:moveTo>
                  <a:lnTo>
                    <a:pt x="331669" y="66479"/>
                  </a:lnTo>
                  <a:lnTo>
                    <a:pt x="364284" y="85455"/>
                  </a:lnTo>
                  <a:lnTo>
                    <a:pt x="392556" y="68885"/>
                  </a:lnTo>
                  <a:lnTo>
                    <a:pt x="402090" y="68885"/>
                  </a:lnTo>
                  <a:lnTo>
                    <a:pt x="402081" y="66345"/>
                  </a:lnTo>
                  <a:close/>
                </a:path>
                <a:path w="440055" h="171450">
                  <a:moveTo>
                    <a:pt x="290158" y="0"/>
                  </a:moveTo>
                  <a:lnTo>
                    <a:pt x="282873" y="464"/>
                  </a:lnTo>
                  <a:lnTo>
                    <a:pt x="276302" y="3643"/>
                  </a:lnTo>
                  <a:lnTo>
                    <a:pt x="271284" y="9322"/>
                  </a:lnTo>
                  <a:lnTo>
                    <a:pt x="268854" y="16515"/>
                  </a:lnTo>
                  <a:lnTo>
                    <a:pt x="269341" y="23816"/>
                  </a:lnTo>
                  <a:lnTo>
                    <a:pt x="272524" y="30378"/>
                  </a:lnTo>
                  <a:lnTo>
                    <a:pt x="278180" y="35357"/>
                  </a:lnTo>
                  <a:lnTo>
                    <a:pt x="331669" y="66479"/>
                  </a:lnTo>
                  <a:lnTo>
                    <a:pt x="407338" y="66345"/>
                  </a:lnTo>
                  <a:lnTo>
                    <a:pt x="297319" y="2464"/>
                  </a:lnTo>
                  <a:lnTo>
                    <a:pt x="29015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367662" y="4500626"/>
              <a:ext cx="1905" cy="285750"/>
            </a:xfrm>
            <a:custGeom>
              <a:avLst/>
              <a:gdLst/>
              <a:ahLst/>
              <a:cxnLst/>
              <a:rect l="l" t="t" r="r" b="b"/>
              <a:pathLst>
                <a:path w="1905" h="285750">
                  <a:moveTo>
                    <a:pt x="1650" y="0"/>
                  </a:moveTo>
                  <a:lnTo>
                    <a:pt x="0" y="285750"/>
                  </a:lnTo>
                </a:path>
              </a:pathLst>
            </a:custGeom>
            <a:ln w="5715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16100" y="4311205"/>
              <a:ext cx="550138" cy="422719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358391" y="4409432"/>
              <a:ext cx="295910" cy="171450"/>
            </a:xfrm>
            <a:custGeom>
              <a:avLst/>
              <a:gdLst/>
              <a:ahLst/>
              <a:cxnLst/>
              <a:rect l="l" t="t" r="r" b="b"/>
              <a:pathLst>
                <a:path w="295910" h="171450">
                  <a:moveTo>
                    <a:pt x="187076" y="105918"/>
                  </a:moveTo>
                  <a:lnTo>
                    <a:pt x="132715" y="135262"/>
                  </a:lnTo>
                  <a:lnTo>
                    <a:pt x="126896" y="140150"/>
                  </a:lnTo>
                  <a:lnTo>
                    <a:pt x="123507" y="146645"/>
                  </a:lnTo>
                  <a:lnTo>
                    <a:pt x="122785" y="153925"/>
                  </a:lnTo>
                  <a:lnTo>
                    <a:pt x="124968" y="161170"/>
                  </a:lnTo>
                  <a:lnTo>
                    <a:pt x="129855" y="166987"/>
                  </a:lnTo>
                  <a:lnTo>
                    <a:pt x="136350" y="170362"/>
                  </a:lnTo>
                  <a:lnTo>
                    <a:pt x="143631" y="171047"/>
                  </a:lnTo>
                  <a:lnTo>
                    <a:pt x="150876" y="168790"/>
                  </a:lnTo>
                  <a:lnTo>
                    <a:pt x="262819" y="108211"/>
                  </a:lnTo>
                  <a:lnTo>
                    <a:pt x="257556" y="108211"/>
                  </a:lnTo>
                  <a:lnTo>
                    <a:pt x="187076" y="105918"/>
                  </a:lnTo>
                  <a:close/>
                </a:path>
                <a:path w="295910" h="171450">
                  <a:moveTo>
                    <a:pt x="220395" y="87932"/>
                  </a:moveTo>
                  <a:lnTo>
                    <a:pt x="187076" y="105918"/>
                  </a:lnTo>
                  <a:lnTo>
                    <a:pt x="257556" y="108211"/>
                  </a:lnTo>
                  <a:lnTo>
                    <a:pt x="257653" y="105290"/>
                  </a:lnTo>
                  <a:lnTo>
                    <a:pt x="248031" y="105290"/>
                  </a:lnTo>
                  <a:lnTo>
                    <a:pt x="220395" y="87932"/>
                  </a:lnTo>
                  <a:close/>
                </a:path>
                <a:path w="295910" h="171450">
                  <a:moveTo>
                    <a:pt x="149137" y="0"/>
                  </a:moveTo>
                  <a:lnTo>
                    <a:pt x="141827" y="230"/>
                  </a:lnTo>
                  <a:lnTo>
                    <a:pt x="135135" y="3174"/>
                  </a:lnTo>
                  <a:lnTo>
                    <a:pt x="129921" y="8643"/>
                  </a:lnTo>
                  <a:lnTo>
                    <a:pt x="127248" y="15716"/>
                  </a:lnTo>
                  <a:lnTo>
                    <a:pt x="127492" y="23026"/>
                  </a:lnTo>
                  <a:lnTo>
                    <a:pt x="130474" y="29717"/>
                  </a:lnTo>
                  <a:lnTo>
                    <a:pt x="136017" y="34932"/>
                  </a:lnTo>
                  <a:lnTo>
                    <a:pt x="188373" y="67819"/>
                  </a:lnTo>
                  <a:lnTo>
                    <a:pt x="258826" y="70111"/>
                  </a:lnTo>
                  <a:lnTo>
                    <a:pt x="257653" y="105290"/>
                  </a:lnTo>
                  <a:lnTo>
                    <a:pt x="257556" y="108211"/>
                  </a:lnTo>
                  <a:lnTo>
                    <a:pt x="262819" y="108211"/>
                  </a:lnTo>
                  <a:lnTo>
                    <a:pt x="295909" y="90304"/>
                  </a:lnTo>
                  <a:lnTo>
                    <a:pt x="156210" y="2674"/>
                  </a:lnTo>
                  <a:lnTo>
                    <a:pt x="149137" y="0"/>
                  </a:lnTo>
                  <a:close/>
                </a:path>
                <a:path w="295910" h="171450">
                  <a:moveTo>
                    <a:pt x="1270" y="61729"/>
                  </a:moveTo>
                  <a:lnTo>
                    <a:pt x="0" y="99829"/>
                  </a:lnTo>
                  <a:lnTo>
                    <a:pt x="187076" y="105918"/>
                  </a:lnTo>
                  <a:lnTo>
                    <a:pt x="220395" y="87932"/>
                  </a:lnTo>
                  <a:lnTo>
                    <a:pt x="188373" y="67819"/>
                  </a:lnTo>
                  <a:lnTo>
                    <a:pt x="1270" y="61729"/>
                  </a:lnTo>
                  <a:close/>
                </a:path>
                <a:path w="295910" h="171450">
                  <a:moveTo>
                    <a:pt x="249174" y="72397"/>
                  </a:moveTo>
                  <a:lnTo>
                    <a:pt x="220395" y="87932"/>
                  </a:lnTo>
                  <a:lnTo>
                    <a:pt x="248031" y="105290"/>
                  </a:lnTo>
                  <a:lnTo>
                    <a:pt x="249174" y="72397"/>
                  </a:lnTo>
                  <a:close/>
                </a:path>
                <a:path w="295910" h="171450">
                  <a:moveTo>
                    <a:pt x="258749" y="72397"/>
                  </a:moveTo>
                  <a:lnTo>
                    <a:pt x="249174" y="72397"/>
                  </a:lnTo>
                  <a:lnTo>
                    <a:pt x="248031" y="105290"/>
                  </a:lnTo>
                  <a:lnTo>
                    <a:pt x="257653" y="105290"/>
                  </a:lnTo>
                  <a:lnTo>
                    <a:pt x="258749" y="72397"/>
                  </a:lnTo>
                  <a:close/>
                </a:path>
                <a:path w="295910" h="171450">
                  <a:moveTo>
                    <a:pt x="188373" y="67819"/>
                  </a:moveTo>
                  <a:lnTo>
                    <a:pt x="220395" y="87932"/>
                  </a:lnTo>
                  <a:lnTo>
                    <a:pt x="249174" y="72397"/>
                  </a:lnTo>
                  <a:lnTo>
                    <a:pt x="258749" y="72397"/>
                  </a:lnTo>
                  <a:lnTo>
                    <a:pt x="258826" y="70111"/>
                  </a:lnTo>
                  <a:lnTo>
                    <a:pt x="188373" y="678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14576" y="4597463"/>
              <a:ext cx="550138" cy="422719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356613" y="4695182"/>
              <a:ext cx="296545" cy="171450"/>
            </a:xfrm>
            <a:custGeom>
              <a:avLst/>
              <a:gdLst/>
              <a:ahLst/>
              <a:cxnLst/>
              <a:rect l="l" t="t" r="r" b="b"/>
              <a:pathLst>
                <a:path w="296544" h="171450">
                  <a:moveTo>
                    <a:pt x="187263" y="105921"/>
                  </a:moveTo>
                  <a:lnTo>
                    <a:pt x="132842" y="135389"/>
                  </a:lnTo>
                  <a:lnTo>
                    <a:pt x="127023" y="140204"/>
                  </a:lnTo>
                  <a:lnTo>
                    <a:pt x="123634" y="146661"/>
                  </a:lnTo>
                  <a:lnTo>
                    <a:pt x="122912" y="153927"/>
                  </a:lnTo>
                  <a:lnTo>
                    <a:pt x="125095" y="161170"/>
                  </a:lnTo>
                  <a:lnTo>
                    <a:pt x="129909" y="166987"/>
                  </a:lnTo>
                  <a:lnTo>
                    <a:pt x="136366" y="170362"/>
                  </a:lnTo>
                  <a:lnTo>
                    <a:pt x="143633" y="171047"/>
                  </a:lnTo>
                  <a:lnTo>
                    <a:pt x="150876" y="168790"/>
                  </a:lnTo>
                  <a:lnTo>
                    <a:pt x="262917" y="108211"/>
                  </a:lnTo>
                  <a:lnTo>
                    <a:pt x="257683" y="108211"/>
                  </a:lnTo>
                  <a:lnTo>
                    <a:pt x="187263" y="105921"/>
                  </a:lnTo>
                  <a:close/>
                </a:path>
                <a:path w="296544" h="171450">
                  <a:moveTo>
                    <a:pt x="220488" y="87930"/>
                  </a:moveTo>
                  <a:lnTo>
                    <a:pt x="187263" y="105921"/>
                  </a:lnTo>
                  <a:lnTo>
                    <a:pt x="257683" y="108211"/>
                  </a:lnTo>
                  <a:lnTo>
                    <a:pt x="257770" y="105290"/>
                  </a:lnTo>
                  <a:lnTo>
                    <a:pt x="248158" y="105290"/>
                  </a:lnTo>
                  <a:lnTo>
                    <a:pt x="220488" y="87930"/>
                  </a:lnTo>
                  <a:close/>
                </a:path>
                <a:path w="296544" h="171450">
                  <a:moveTo>
                    <a:pt x="149211" y="0"/>
                  </a:moveTo>
                  <a:lnTo>
                    <a:pt x="141906" y="230"/>
                  </a:lnTo>
                  <a:lnTo>
                    <a:pt x="135245" y="3174"/>
                  </a:lnTo>
                  <a:lnTo>
                    <a:pt x="130048" y="8643"/>
                  </a:lnTo>
                  <a:lnTo>
                    <a:pt x="127373" y="15716"/>
                  </a:lnTo>
                  <a:lnTo>
                    <a:pt x="127603" y="23026"/>
                  </a:lnTo>
                  <a:lnTo>
                    <a:pt x="130548" y="29717"/>
                  </a:lnTo>
                  <a:lnTo>
                    <a:pt x="136017" y="34932"/>
                  </a:lnTo>
                  <a:lnTo>
                    <a:pt x="188436" y="67821"/>
                  </a:lnTo>
                  <a:lnTo>
                    <a:pt x="258826" y="70111"/>
                  </a:lnTo>
                  <a:lnTo>
                    <a:pt x="257770" y="105290"/>
                  </a:lnTo>
                  <a:lnTo>
                    <a:pt x="257683" y="108211"/>
                  </a:lnTo>
                  <a:lnTo>
                    <a:pt x="262917" y="108211"/>
                  </a:lnTo>
                  <a:lnTo>
                    <a:pt x="296037" y="90304"/>
                  </a:lnTo>
                  <a:lnTo>
                    <a:pt x="156337" y="2674"/>
                  </a:lnTo>
                  <a:lnTo>
                    <a:pt x="149211" y="0"/>
                  </a:lnTo>
                  <a:close/>
                </a:path>
                <a:path w="296544" h="171450">
                  <a:moveTo>
                    <a:pt x="1270" y="61729"/>
                  </a:moveTo>
                  <a:lnTo>
                    <a:pt x="0" y="99829"/>
                  </a:lnTo>
                  <a:lnTo>
                    <a:pt x="187263" y="105921"/>
                  </a:lnTo>
                  <a:lnTo>
                    <a:pt x="220488" y="87930"/>
                  </a:lnTo>
                  <a:lnTo>
                    <a:pt x="188436" y="67821"/>
                  </a:lnTo>
                  <a:lnTo>
                    <a:pt x="1270" y="61729"/>
                  </a:lnTo>
                  <a:close/>
                </a:path>
                <a:path w="296544" h="171450">
                  <a:moveTo>
                    <a:pt x="249174" y="72397"/>
                  </a:moveTo>
                  <a:lnTo>
                    <a:pt x="220488" y="87930"/>
                  </a:lnTo>
                  <a:lnTo>
                    <a:pt x="248158" y="105290"/>
                  </a:lnTo>
                  <a:lnTo>
                    <a:pt x="249174" y="72397"/>
                  </a:lnTo>
                  <a:close/>
                </a:path>
                <a:path w="296544" h="171450">
                  <a:moveTo>
                    <a:pt x="258757" y="72397"/>
                  </a:moveTo>
                  <a:lnTo>
                    <a:pt x="249174" y="72397"/>
                  </a:lnTo>
                  <a:lnTo>
                    <a:pt x="248158" y="105290"/>
                  </a:lnTo>
                  <a:lnTo>
                    <a:pt x="257770" y="105290"/>
                  </a:lnTo>
                  <a:lnTo>
                    <a:pt x="258757" y="72397"/>
                  </a:lnTo>
                  <a:close/>
                </a:path>
                <a:path w="296544" h="171450">
                  <a:moveTo>
                    <a:pt x="188436" y="67821"/>
                  </a:moveTo>
                  <a:lnTo>
                    <a:pt x="220488" y="87930"/>
                  </a:lnTo>
                  <a:lnTo>
                    <a:pt x="249174" y="72397"/>
                  </a:lnTo>
                  <a:lnTo>
                    <a:pt x="258757" y="72397"/>
                  </a:lnTo>
                  <a:lnTo>
                    <a:pt x="258826" y="70111"/>
                  </a:lnTo>
                  <a:lnTo>
                    <a:pt x="188436" y="678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527047" y="3071749"/>
              <a:ext cx="792480" cy="429259"/>
            </a:xfrm>
            <a:custGeom>
              <a:avLst/>
              <a:gdLst/>
              <a:ahLst/>
              <a:cxnLst/>
              <a:rect l="l" t="t" r="r" b="b"/>
              <a:pathLst>
                <a:path w="792480" h="429260">
                  <a:moveTo>
                    <a:pt x="0" y="0"/>
                  </a:moveTo>
                  <a:lnTo>
                    <a:pt x="231013" y="0"/>
                  </a:lnTo>
                  <a:lnTo>
                    <a:pt x="277542" y="4356"/>
                  </a:lnTo>
                  <a:lnTo>
                    <a:pt x="320881" y="16851"/>
                  </a:lnTo>
                  <a:lnTo>
                    <a:pt x="360100" y="36620"/>
                  </a:lnTo>
                  <a:lnTo>
                    <a:pt x="394271" y="62801"/>
                  </a:lnTo>
                  <a:lnTo>
                    <a:pt x="422465" y="94530"/>
                  </a:lnTo>
                  <a:lnTo>
                    <a:pt x="443753" y="130944"/>
                  </a:lnTo>
                  <a:lnTo>
                    <a:pt x="457207" y="171181"/>
                  </a:lnTo>
                  <a:lnTo>
                    <a:pt x="461899" y="214375"/>
                  </a:lnTo>
                  <a:lnTo>
                    <a:pt x="457207" y="257570"/>
                  </a:lnTo>
                  <a:lnTo>
                    <a:pt x="443753" y="297807"/>
                  </a:lnTo>
                  <a:lnTo>
                    <a:pt x="422465" y="334221"/>
                  </a:lnTo>
                  <a:lnTo>
                    <a:pt x="394271" y="365950"/>
                  </a:lnTo>
                  <a:lnTo>
                    <a:pt x="360100" y="392131"/>
                  </a:lnTo>
                  <a:lnTo>
                    <a:pt x="320881" y="411900"/>
                  </a:lnTo>
                  <a:lnTo>
                    <a:pt x="277542" y="424395"/>
                  </a:lnTo>
                  <a:lnTo>
                    <a:pt x="231013" y="428751"/>
                  </a:lnTo>
                  <a:lnTo>
                    <a:pt x="0" y="428751"/>
                  </a:lnTo>
                  <a:lnTo>
                    <a:pt x="0" y="0"/>
                  </a:lnTo>
                  <a:close/>
                </a:path>
                <a:path w="792480" h="429260">
                  <a:moveTo>
                    <a:pt x="533400" y="214375"/>
                  </a:moveTo>
                  <a:lnTo>
                    <a:pt x="539994" y="169232"/>
                  </a:lnTo>
                  <a:lnTo>
                    <a:pt x="558361" y="130013"/>
                  </a:lnTo>
                  <a:lnTo>
                    <a:pt x="586371" y="99079"/>
                  </a:lnTo>
                  <a:lnTo>
                    <a:pt x="621897" y="78788"/>
                  </a:lnTo>
                  <a:lnTo>
                    <a:pt x="662813" y="71500"/>
                  </a:lnTo>
                  <a:lnTo>
                    <a:pt x="703728" y="78788"/>
                  </a:lnTo>
                  <a:lnTo>
                    <a:pt x="739254" y="99079"/>
                  </a:lnTo>
                  <a:lnTo>
                    <a:pt x="767264" y="130013"/>
                  </a:lnTo>
                  <a:lnTo>
                    <a:pt x="785631" y="169232"/>
                  </a:lnTo>
                  <a:lnTo>
                    <a:pt x="792226" y="214375"/>
                  </a:lnTo>
                  <a:lnTo>
                    <a:pt x="785631" y="259519"/>
                  </a:lnTo>
                  <a:lnTo>
                    <a:pt x="767264" y="298738"/>
                  </a:lnTo>
                  <a:lnTo>
                    <a:pt x="739254" y="329672"/>
                  </a:lnTo>
                  <a:lnTo>
                    <a:pt x="703728" y="349963"/>
                  </a:lnTo>
                  <a:lnTo>
                    <a:pt x="662813" y="357250"/>
                  </a:lnTo>
                  <a:lnTo>
                    <a:pt x="621897" y="349963"/>
                  </a:lnTo>
                  <a:lnTo>
                    <a:pt x="586371" y="329672"/>
                  </a:lnTo>
                  <a:lnTo>
                    <a:pt x="558361" y="298738"/>
                  </a:lnTo>
                  <a:lnTo>
                    <a:pt x="539994" y="259519"/>
                  </a:lnTo>
                  <a:lnTo>
                    <a:pt x="533400" y="214375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15466" y="3096958"/>
              <a:ext cx="610095" cy="422719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857186" y="3200094"/>
              <a:ext cx="358140" cy="171450"/>
            </a:xfrm>
            <a:custGeom>
              <a:avLst/>
              <a:gdLst/>
              <a:ahLst/>
              <a:cxnLst/>
              <a:rect l="l" t="t" r="r" b="b"/>
              <a:pathLst>
                <a:path w="358140" h="171450">
                  <a:moveTo>
                    <a:pt x="324485" y="66218"/>
                  </a:moveTo>
                  <a:lnTo>
                    <a:pt x="319468" y="66218"/>
                  </a:lnTo>
                  <a:lnTo>
                    <a:pt x="319544" y="104318"/>
                  </a:lnTo>
                  <a:lnTo>
                    <a:pt x="249149" y="104486"/>
                  </a:lnTo>
                  <a:lnTo>
                    <a:pt x="195719" y="135814"/>
                  </a:lnTo>
                  <a:lnTo>
                    <a:pt x="190078" y="140864"/>
                  </a:lnTo>
                  <a:lnTo>
                    <a:pt x="186921" y="147450"/>
                  </a:lnTo>
                  <a:lnTo>
                    <a:pt x="186464" y="154727"/>
                  </a:lnTo>
                  <a:lnTo>
                    <a:pt x="188925" y="161849"/>
                  </a:lnTo>
                  <a:lnTo>
                    <a:pt x="193966" y="167528"/>
                  </a:lnTo>
                  <a:lnTo>
                    <a:pt x="200550" y="170707"/>
                  </a:lnTo>
                  <a:lnTo>
                    <a:pt x="207836" y="171172"/>
                  </a:lnTo>
                  <a:lnTo>
                    <a:pt x="214985" y="168707"/>
                  </a:lnTo>
                  <a:lnTo>
                    <a:pt x="357101" y="85393"/>
                  </a:lnTo>
                  <a:lnTo>
                    <a:pt x="357529" y="85393"/>
                  </a:lnTo>
                  <a:lnTo>
                    <a:pt x="324485" y="66218"/>
                  </a:lnTo>
                  <a:close/>
                </a:path>
                <a:path w="358140" h="171450">
                  <a:moveTo>
                    <a:pt x="248965" y="66386"/>
                  </a:moveTo>
                  <a:lnTo>
                    <a:pt x="0" y="66980"/>
                  </a:lnTo>
                  <a:lnTo>
                    <a:pt x="76" y="105080"/>
                  </a:lnTo>
                  <a:lnTo>
                    <a:pt x="249149" y="104486"/>
                  </a:lnTo>
                  <a:lnTo>
                    <a:pt x="281712" y="85393"/>
                  </a:lnTo>
                  <a:lnTo>
                    <a:pt x="248965" y="66386"/>
                  </a:lnTo>
                  <a:close/>
                </a:path>
                <a:path w="358140" h="171450">
                  <a:moveTo>
                    <a:pt x="281712" y="85393"/>
                  </a:moveTo>
                  <a:lnTo>
                    <a:pt x="249149" y="104486"/>
                  </a:lnTo>
                  <a:lnTo>
                    <a:pt x="319544" y="104318"/>
                  </a:lnTo>
                  <a:lnTo>
                    <a:pt x="319539" y="101778"/>
                  </a:lnTo>
                  <a:lnTo>
                    <a:pt x="309943" y="101778"/>
                  </a:lnTo>
                  <a:lnTo>
                    <a:pt x="281712" y="85393"/>
                  </a:lnTo>
                  <a:close/>
                </a:path>
                <a:path w="358140" h="171450">
                  <a:moveTo>
                    <a:pt x="309867" y="68885"/>
                  </a:moveTo>
                  <a:lnTo>
                    <a:pt x="281712" y="85393"/>
                  </a:lnTo>
                  <a:lnTo>
                    <a:pt x="309943" y="101778"/>
                  </a:lnTo>
                  <a:lnTo>
                    <a:pt x="309867" y="68885"/>
                  </a:lnTo>
                  <a:close/>
                </a:path>
                <a:path w="358140" h="171450">
                  <a:moveTo>
                    <a:pt x="319473" y="68885"/>
                  </a:moveTo>
                  <a:lnTo>
                    <a:pt x="309867" y="68885"/>
                  </a:lnTo>
                  <a:lnTo>
                    <a:pt x="309943" y="101778"/>
                  </a:lnTo>
                  <a:lnTo>
                    <a:pt x="319539" y="101778"/>
                  </a:lnTo>
                  <a:lnTo>
                    <a:pt x="319473" y="68885"/>
                  </a:lnTo>
                  <a:close/>
                </a:path>
                <a:path w="358140" h="171450">
                  <a:moveTo>
                    <a:pt x="319468" y="66218"/>
                  </a:moveTo>
                  <a:lnTo>
                    <a:pt x="248965" y="66386"/>
                  </a:lnTo>
                  <a:lnTo>
                    <a:pt x="281712" y="85393"/>
                  </a:lnTo>
                  <a:lnTo>
                    <a:pt x="309867" y="68885"/>
                  </a:lnTo>
                  <a:lnTo>
                    <a:pt x="319473" y="68885"/>
                  </a:lnTo>
                  <a:lnTo>
                    <a:pt x="319468" y="66218"/>
                  </a:lnTo>
                  <a:close/>
                </a:path>
                <a:path w="358140" h="171450">
                  <a:moveTo>
                    <a:pt x="207456" y="0"/>
                  </a:moveTo>
                  <a:lnTo>
                    <a:pt x="200171" y="464"/>
                  </a:lnTo>
                  <a:lnTo>
                    <a:pt x="193600" y="3643"/>
                  </a:lnTo>
                  <a:lnTo>
                    <a:pt x="188582" y="9322"/>
                  </a:lnTo>
                  <a:lnTo>
                    <a:pt x="186154" y="16515"/>
                  </a:lnTo>
                  <a:lnTo>
                    <a:pt x="186647" y="23816"/>
                  </a:lnTo>
                  <a:lnTo>
                    <a:pt x="189837" y="30378"/>
                  </a:lnTo>
                  <a:lnTo>
                    <a:pt x="195503" y="35357"/>
                  </a:lnTo>
                  <a:lnTo>
                    <a:pt x="248965" y="66386"/>
                  </a:lnTo>
                  <a:lnTo>
                    <a:pt x="324485" y="66218"/>
                  </a:lnTo>
                  <a:lnTo>
                    <a:pt x="214617" y="2464"/>
                  </a:lnTo>
                  <a:lnTo>
                    <a:pt x="2074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213624" y="3143250"/>
              <a:ext cx="1905" cy="285750"/>
            </a:xfrm>
            <a:custGeom>
              <a:avLst/>
              <a:gdLst/>
              <a:ahLst/>
              <a:cxnLst/>
              <a:rect l="l" t="t" r="r" b="b"/>
              <a:pathLst>
                <a:path w="1905" h="285750">
                  <a:moveTo>
                    <a:pt x="1587" y="0"/>
                  </a:moveTo>
                  <a:lnTo>
                    <a:pt x="0" y="285750"/>
                  </a:lnTo>
                </a:path>
              </a:pathLst>
            </a:custGeom>
            <a:ln w="57150">
              <a:solidFill>
                <a:srgbClr val="001F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61732" y="2953092"/>
              <a:ext cx="550138" cy="424218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204277" y="3052075"/>
              <a:ext cx="296545" cy="171450"/>
            </a:xfrm>
            <a:custGeom>
              <a:avLst/>
              <a:gdLst/>
              <a:ahLst/>
              <a:cxnLst/>
              <a:rect l="l" t="t" r="r" b="b"/>
              <a:pathLst>
                <a:path w="296544" h="171450">
                  <a:moveTo>
                    <a:pt x="187140" y="105933"/>
                  </a:moveTo>
                  <a:lnTo>
                    <a:pt x="132778" y="135370"/>
                  </a:lnTo>
                  <a:lnTo>
                    <a:pt x="126960" y="140184"/>
                  </a:lnTo>
                  <a:lnTo>
                    <a:pt x="123571" y="146641"/>
                  </a:lnTo>
                  <a:lnTo>
                    <a:pt x="122848" y="153908"/>
                  </a:lnTo>
                  <a:lnTo>
                    <a:pt x="125031" y="161151"/>
                  </a:lnTo>
                  <a:lnTo>
                    <a:pt x="129863" y="166969"/>
                  </a:lnTo>
                  <a:lnTo>
                    <a:pt x="136350" y="170358"/>
                  </a:lnTo>
                  <a:lnTo>
                    <a:pt x="143623" y="171080"/>
                  </a:lnTo>
                  <a:lnTo>
                    <a:pt x="150812" y="168898"/>
                  </a:lnTo>
                  <a:lnTo>
                    <a:pt x="263089" y="108192"/>
                  </a:lnTo>
                  <a:lnTo>
                    <a:pt x="257619" y="108192"/>
                  </a:lnTo>
                  <a:lnTo>
                    <a:pt x="187140" y="105933"/>
                  </a:lnTo>
                  <a:close/>
                </a:path>
                <a:path w="296544" h="171450">
                  <a:moveTo>
                    <a:pt x="220424" y="87910"/>
                  </a:moveTo>
                  <a:lnTo>
                    <a:pt x="187140" y="105933"/>
                  </a:lnTo>
                  <a:lnTo>
                    <a:pt x="257619" y="108192"/>
                  </a:lnTo>
                  <a:lnTo>
                    <a:pt x="257707" y="105271"/>
                  </a:lnTo>
                  <a:lnTo>
                    <a:pt x="248094" y="105271"/>
                  </a:lnTo>
                  <a:lnTo>
                    <a:pt x="220424" y="87910"/>
                  </a:lnTo>
                  <a:close/>
                </a:path>
                <a:path w="296544" h="171450">
                  <a:moveTo>
                    <a:pt x="149147" y="0"/>
                  </a:moveTo>
                  <a:lnTo>
                    <a:pt x="141843" y="273"/>
                  </a:lnTo>
                  <a:lnTo>
                    <a:pt x="135181" y="3262"/>
                  </a:lnTo>
                  <a:lnTo>
                    <a:pt x="129984" y="8751"/>
                  </a:lnTo>
                  <a:lnTo>
                    <a:pt x="127309" y="15803"/>
                  </a:lnTo>
                  <a:lnTo>
                    <a:pt x="127539" y="23070"/>
                  </a:lnTo>
                  <a:lnTo>
                    <a:pt x="130484" y="29718"/>
                  </a:lnTo>
                  <a:lnTo>
                    <a:pt x="135953" y="34913"/>
                  </a:lnTo>
                  <a:lnTo>
                    <a:pt x="188430" y="67837"/>
                  </a:lnTo>
                  <a:lnTo>
                    <a:pt x="258762" y="70092"/>
                  </a:lnTo>
                  <a:lnTo>
                    <a:pt x="257707" y="105271"/>
                  </a:lnTo>
                  <a:lnTo>
                    <a:pt x="257619" y="108192"/>
                  </a:lnTo>
                  <a:lnTo>
                    <a:pt x="263089" y="108192"/>
                  </a:lnTo>
                  <a:lnTo>
                    <a:pt x="295973" y="90412"/>
                  </a:lnTo>
                  <a:lnTo>
                    <a:pt x="156273" y="2655"/>
                  </a:lnTo>
                  <a:lnTo>
                    <a:pt x="149147" y="0"/>
                  </a:lnTo>
                  <a:close/>
                </a:path>
                <a:path w="296544" h="171450">
                  <a:moveTo>
                    <a:pt x="1231" y="61837"/>
                  </a:moveTo>
                  <a:lnTo>
                    <a:pt x="0" y="99937"/>
                  </a:lnTo>
                  <a:lnTo>
                    <a:pt x="187140" y="105933"/>
                  </a:lnTo>
                  <a:lnTo>
                    <a:pt x="220424" y="87910"/>
                  </a:lnTo>
                  <a:lnTo>
                    <a:pt x="188430" y="67837"/>
                  </a:lnTo>
                  <a:lnTo>
                    <a:pt x="1231" y="61837"/>
                  </a:lnTo>
                  <a:close/>
                </a:path>
                <a:path w="296544" h="171450">
                  <a:moveTo>
                    <a:pt x="249110" y="72378"/>
                  </a:moveTo>
                  <a:lnTo>
                    <a:pt x="220424" y="87910"/>
                  </a:lnTo>
                  <a:lnTo>
                    <a:pt x="248094" y="105271"/>
                  </a:lnTo>
                  <a:lnTo>
                    <a:pt x="249110" y="72378"/>
                  </a:lnTo>
                  <a:close/>
                </a:path>
                <a:path w="296544" h="171450">
                  <a:moveTo>
                    <a:pt x="258693" y="72378"/>
                  </a:moveTo>
                  <a:lnTo>
                    <a:pt x="249110" y="72378"/>
                  </a:lnTo>
                  <a:lnTo>
                    <a:pt x="248094" y="105271"/>
                  </a:lnTo>
                  <a:lnTo>
                    <a:pt x="257707" y="105271"/>
                  </a:lnTo>
                  <a:lnTo>
                    <a:pt x="258693" y="72378"/>
                  </a:lnTo>
                  <a:close/>
                </a:path>
                <a:path w="296544" h="171450">
                  <a:moveTo>
                    <a:pt x="188430" y="67837"/>
                  </a:moveTo>
                  <a:lnTo>
                    <a:pt x="220424" y="87910"/>
                  </a:lnTo>
                  <a:lnTo>
                    <a:pt x="249110" y="72378"/>
                  </a:lnTo>
                  <a:lnTo>
                    <a:pt x="258693" y="72378"/>
                  </a:lnTo>
                  <a:lnTo>
                    <a:pt x="258762" y="70092"/>
                  </a:lnTo>
                  <a:lnTo>
                    <a:pt x="188430" y="678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160233" y="3239350"/>
              <a:ext cx="550138" cy="424218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202575" y="3337825"/>
              <a:ext cx="296545" cy="171450"/>
            </a:xfrm>
            <a:custGeom>
              <a:avLst/>
              <a:gdLst/>
              <a:ahLst/>
              <a:cxnLst/>
              <a:rect l="l" t="t" r="r" b="b"/>
              <a:pathLst>
                <a:path w="296544" h="171450">
                  <a:moveTo>
                    <a:pt x="187121" y="105934"/>
                  </a:moveTo>
                  <a:lnTo>
                    <a:pt x="132702" y="135370"/>
                  </a:lnTo>
                  <a:lnTo>
                    <a:pt x="126886" y="140184"/>
                  </a:lnTo>
                  <a:lnTo>
                    <a:pt x="123510" y="146641"/>
                  </a:lnTo>
                  <a:lnTo>
                    <a:pt x="122826" y="153908"/>
                  </a:lnTo>
                  <a:lnTo>
                    <a:pt x="125082" y="161151"/>
                  </a:lnTo>
                  <a:lnTo>
                    <a:pt x="129896" y="166969"/>
                  </a:lnTo>
                  <a:lnTo>
                    <a:pt x="136353" y="170358"/>
                  </a:lnTo>
                  <a:lnTo>
                    <a:pt x="143620" y="171080"/>
                  </a:lnTo>
                  <a:lnTo>
                    <a:pt x="150863" y="168898"/>
                  </a:lnTo>
                  <a:lnTo>
                    <a:pt x="263139" y="108192"/>
                  </a:lnTo>
                  <a:lnTo>
                    <a:pt x="257543" y="108192"/>
                  </a:lnTo>
                  <a:lnTo>
                    <a:pt x="187121" y="105934"/>
                  </a:lnTo>
                  <a:close/>
                </a:path>
                <a:path w="296544" h="171450">
                  <a:moveTo>
                    <a:pt x="220409" y="87929"/>
                  </a:moveTo>
                  <a:lnTo>
                    <a:pt x="187121" y="105934"/>
                  </a:lnTo>
                  <a:lnTo>
                    <a:pt x="257543" y="108192"/>
                  </a:lnTo>
                  <a:lnTo>
                    <a:pt x="257640" y="105271"/>
                  </a:lnTo>
                  <a:lnTo>
                    <a:pt x="248018" y="105271"/>
                  </a:lnTo>
                  <a:lnTo>
                    <a:pt x="220409" y="87929"/>
                  </a:lnTo>
                  <a:close/>
                </a:path>
                <a:path w="296544" h="171450">
                  <a:moveTo>
                    <a:pt x="149124" y="0"/>
                  </a:moveTo>
                  <a:lnTo>
                    <a:pt x="141814" y="273"/>
                  </a:lnTo>
                  <a:lnTo>
                    <a:pt x="135123" y="3262"/>
                  </a:lnTo>
                  <a:lnTo>
                    <a:pt x="129908" y="8751"/>
                  </a:lnTo>
                  <a:lnTo>
                    <a:pt x="127253" y="15803"/>
                  </a:lnTo>
                  <a:lnTo>
                    <a:pt x="127527" y="23070"/>
                  </a:lnTo>
                  <a:lnTo>
                    <a:pt x="130515" y="29718"/>
                  </a:lnTo>
                  <a:lnTo>
                    <a:pt x="136004" y="34913"/>
                  </a:lnTo>
                  <a:lnTo>
                    <a:pt x="188419" y="67836"/>
                  </a:lnTo>
                  <a:lnTo>
                    <a:pt x="258813" y="70092"/>
                  </a:lnTo>
                  <a:lnTo>
                    <a:pt x="257640" y="105271"/>
                  </a:lnTo>
                  <a:lnTo>
                    <a:pt x="257543" y="108192"/>
                  </a:lnTo>
                  <a:lnTo>
                    <a:pt x="263139" y="108192"/>
                  </a:lnTo>
                  <a:lnTo>
                    <a:pt x="296024" y="90412"/>
                  </a:lnTo>
                  <a:lnTo>
                    <a:pt x="156197" y="2655"/>
                  </a:lnTo>
                  <a:lnTo>
                    <a:pt x="149124" y="0"/>
                  </a:lnTo>
                  <a:close/>
                </a:path>
                <a:path w="296544" h="171450">
                  <a:moveTo>
                    <a:pt x="1231" y="61837"/>
                  </a:moveTo>
                  <a:lnTo>
                    <a:pt x="0" y="99937"/>
                  </a:lnTo>
                  <a:lnTo>
                    <a:pt x="187121" y="105934"/>
                  </a:lnTo>
                  <a:lnTo>
                    <a:pt x="220409" y="87929"/>
                  </a:lnTo>
                  <a:lnTo>
                    <a:pt x="188419" y="67836"/>
                  </a:lnTo>
                  <a:lnTo>
                    <a:pt x="1231" y="61837"/>
                  </a:lnTo>
                  <a:close/>
                </a:path>
                <a:path w="296544" h="171450">
                  <a:moveTo>
                    <a:pt x="249161" y="72378"/>
                  </a:moveTo>
                  <a:lnTo>
                    <a:pt x="220409" y="87929"/>
                  </a:lnTo>
                  <a:lnTo>
                    <a:pt x="248018" y="105271"/>
                  </a:lnTo>
                  <a:lnTo>
                    <a:pt x="249161" y="72378"/>
                  </a:lnTo>
                  <a:close/>
                </a:path>
                <a:path w="296544" h="171450">
                  <a:moveTo>
                    <a:pt x="258737" y="72378"/>
                  </a:moveTo>
                  <a:lnTo>
                    <a:pt x="249161" y="72378"/>
                  </a:lnTo>
                  <a:lnTo>
                    <a:pt x="248018" y="105271"/>
                  </a:lnTo>
                  <a:lnTo>
                    <a:pt x="257640" y="105271"/>
                  </a:lnTo>
                  <a:lnTo>
                    <a:pt x="258737" y="72378"/>
                  </a:lnTo>
                  <a:close/>
                </a:path>
                <a:path w="296544" h="171450">
                  <a:moveTo>
                    <a:pt x="188419" y="67836"/>
                  </a:moveTo>
                  <a:lnTo>
                    <a:pt x="220409" y="87929"/>
                  </a:lnTo>
                  <a:lnTo>
                    <a:pt x="249161" y="72378"/>
                  </a:lnTo>
                  <a:lnTo>
                    <a:pt x="258737" y="72378"/>
                  </a:lnTo>
                  <a:lnTo>
                    <a:pt x="258813" y="70092"/>
                  </a:lnTo>
                  <a:lnTo>
                    <a:pt x="188419" y="678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15466" y="3455225"/>
              <a:ext cx="2479421" cy="422719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857034" y="3556253"/>
              <a:ext cx="2226310" cy="171450"/>
            </a:xfrm>
            <a:custGeom>
              <a:avLst/>
              <a:gdLst/>
              <a:ahLst/>
              <a:cxnLst/>
              <a:rect l="l" t="t" r="r" b="b"/>
              <a:pathLst>
                <a:path w="2226310" h="171450">
                  <a:moveTo>
                    <a:pt x="2117485" y="105082"/>
                  </a:moveTo>
                  <a:lnTo>
                    <a:pt x="2063838" y="135635"/>
                  </a:lnTo>
                  <a:lnTo>
                    <a:pt x="2058137" y="140614"/>
                  </a:lnTo>
                  <a:lnTo>
                    <a:pt x="2054901" y="147177"/>
                  </a:lnTo>
                  <a:lnTo>
                    <a:pt x="2054355" y="154477"/>
                  </a:lnTo>
                  <a:lnTo>
                    <a:pt x="2056726" y="161670"/>
                  </a:lnTo>
                  <a:lnTo>
                    <a:pt x="2061705" y="167372"/>
                  </a:lnTo>
                  <a:lnTo>
                    <a:pt x="2068268" y="170608"/>
                  </a:lnTo>
                  <a:lnTo>
                    <a:pt x="2075568" y="171154"/>
                  </a:lnTo>
                  <a:lnTo>
                    <a:pt x="2082761" y="168782"/>
                  </a:lnTo>
                  <a:lnTo>
                    <a:pt x="2193267" y="105790"/>
                  </a:lnTo>
                  <a:lnTo>
                    <a:pt x="2188044" y="105790"/>
                  </a:lnTo>
                  <a:lnTo>
                    <a:pt x="2117485" y="105082"/>
                  </a:lnTo>
                  <a:close/>
                </a:path>
                <a:path w="2226310" h="171450">
                  <a:moveTo>
                    <a:pt x="2150500" y="86279"/>
                  </a:moveTo>
                  <a:lnTo>
                    <a:pt x="2117485" y="105082"/>
                  </a:lnTo>
                  <a:lnTo>
                    <a:pt x="2188044" y="105790"/>
                  </a:lnTo>
                  <a:lnTo>
                    <a:pt x="2188072" y="102996"/>
                  </a:lnTo>
                  <a:lnTo>
                    <a:pt x="2178519" y="102996"/>
                  </a:lnTo>
                  <a:lnTo>
                    <a:pt x="2150500" y="86279"/>
                  </a:lnTo>
                  <a:close/>
                </a:path>
                <a:path w="2226310" h="171450">
                  <a:moveTo>
                    <a:pt x="2077288" y="0"/>
                  </a:moveTo>
                  <a:lnTo>
                    <a:pt x="2069998" y="412"/>
                  </a:lnTo>
                  <a:lnTo>
                    <a:pt x="2063374" y="3540"/>
                  </a:lnTo>
                  <a:lnTo>
                    <a:pt x="2058250" y="9143"/>
                  </a:lnTo>
                  <a:lnTo>
                    <a:pt x="2055764" y="16265"/>
                  </a:lnTo>
                  <a:lnTo>
                    <a:pt x="2056171" y="23542"/>
                  </a:lnTo>
                  <a:lnTo>
                    <a:pt x="2059268" y="30128"/>
                  </a:lnTo>
                  <a:lnTo>
                    <a:pt x="2064854" y="35178"/>
                  </a:lnTo>
                  <a:lnTo>
                    <a:pt x="2118170" y="66989"/>
                  </a:lnTo>
                  <a:lnTo>
                    <a:pt x="2188425" y="67690"/>
                  </a:lnTo>
                  <a:lnTo>
                    <a:pt x="2188072" y="102996"/>
                  </a:lnTo>
                  <a:lnTo>
                    <a:pt x="2188044" y="105790"/>
                  </a:lnTo>
                  <a:lnTo>
                    <a:pt x="2193267" y="105790"/>
                  </a:lnTo>
                  <a:lnTo>
                    <a:pt x="2226017" y="87121"/>
                  </a:lnTo>
                  <a:lnTo>
                    <a:pt x="2084412" y="2539"/>
                  </a:lnTo>
                  <a:lnTo>
                    <a:pt x="2077288" y="0"/>
                  </a:lnTo>
                  <a:close/>
                </a:path>
                <a:path w="2226310" h="171450">
                  <a:moveTo>
                    <a:pt x="381" y="45846"/>
                  </a:moveTo>
                  <a:lnTo>
                    <a:pt x="0" y="83819"/>
                  </a:lnTo>
                  <a:lnTo>
                    <a:pt x="2117485" y="105082"/>
                  </a:lnTo>
                  <a:lnTo>
                    <a:pt x="2150500" y="86279"/>
                  </a:lnTo>
                  <a:lnTo>
                    <a:pt x="2118170" y="66989"/>
                  </a:lnTo>
                  <a:lnTo>
                    <a:pt x="381" y="45846"/>
                  </a:lnTo>
                  <a:close/>
                </a:path>
                <a:path w="2226310" h="171450">
                  <a:moveTo>
                    <a:pt x="2178900" y="70103"/>
                  </a:moveTo>
                  <a:lnTo>
                    <a:pt x="2150500" y="86279"/>
                  </a:lnTo>
                  <a:lnTo>
                    <a:pt x="2178519" y="102996"/>
                  </a:lnTo>
                  <a:lnTo>
                    <a:pt x="2178900" y="70103"/>
                  </a:lnTo>
                  <a:close/>
                </a:path>
                <a:path w="2226310" h="171450">
                  <a:moveTo>
                    <a:pt x="2188401" y="70103"/>
                  </a:moveTo>
                  <a:lnTo>
                    <a:pt x="2178900" y="70103"/>
                  </a:lnTo>
                  <a:lnTo>
                    <a:pt x="2178519" y="102996"/>
                  </a:lnTo>
                  <a:lnTo>
                    <a:pt x="2188072" y="102996"/>
                  </a:lnTo>
                  <a:lnTo>
                    <a:pt x="2188401" y="70103"/>
                  </a:lnTo>
                  <a:close/>
                </a:path>
                <a:path w="2226310" h="171450">
                  <a:moveTo>
                    <a:pt x="2118170" y="66989"/>
                  </a:moveTo>
                  <a:lnTo>
                    <a:pt x="2150500" y="86279"/>
                  </a:lnTo>
                  <a:lnTo>
                    <a:pt x="2178900" y="70103"/>
                  </a:lnTo>
                  <a:lnTo>
                    <a:pt x="2188401" y="70103"/>
                  </a:lnTo>
                  <a:lnTo>
                    <a:pt x="2188425" y="67690"/>
                  </a:lnTo>
                  <a:lnTo>
                    <a:pt x="2118170" y="669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507453" y="2669273"/>
            <a:ext cx="245745" cy="1122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400" b="1" spc="-50" dirty="0">
                <a:latin typeface="Arial"/>
                <a:cs typeface="Arial"/>
              </a:rPr>
              <a:t>A B C</a:t>
            </a:r>
            <a:endParaRPr sz="24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578815" y="4232049"/>
            <a:ext cx="245745" cy="1060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41400"/>
              </a:lnSpc>
              <a:spcBef>
                <a:spcPts val="100"/>
              </a:spcBef>
            </a:pPr>
            <a:r>
              <a:rPr sz="2400" b="1" spc="-50" dirty="0">
                <a:latin typeface="Arial"/>
                <a:cs typeface="Arial"/>
              </a:rPr>
              <a:t>C B</a:t>
            </a:r>
            <a:endParaRPr sz="24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2507995" y="4241152"/>
            <a:ext cx="331470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25" dirty="0">
                <a:latin typeface="Arial"/>
                <a:cs typeface="Arial"/>
              </a:rPr>
              <a:t>C’</a:t>
            </a:r>
            <a:endParaRPr sz="24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507995" y="2922130"/>
            <a:ext cx="331470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25" dirty="0">
                <a:latin typeface="Arial"/>
                <a:cs typeface="Arial"/>
              </a:rPr>
              <a:t>B’</a:t>
            </a:r>
            <a:endParaRPr sz="24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823200" y="3367570"/>
            <a:ext cx="130683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cap="small" spc="-200" dirty="0">
                <a:latin typeface="Arial"/>
                <a:cs typeface="Arial"/>
              </a:rPr>
              <a:t>F(a,b,c)</a:t>
            </a:r>
            <a:endParaRPr sz="32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383144" y="4833010"/>
            <a:ext cx="156019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(AB’C).</a:t>
            </a:r>
            <a:r>
              <a:rPr sz="2000" b="1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Arial"/>
                <a:cs typeface="Arial"/>
              </a:rPr>
              <a:t>(C’B)</a:t>
            </a:r>
            <a:endParaRPr sz="2000">
              <a:latin typeface="Arial"/>
              <a:cs typeface="Arial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7234681" y="5747423"/>
            <a:ext cx="185547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=</a:t>
            </a:r>
            <a:r>
              <a:rPr sz="2000" b="1" spc="-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(AB’C)+</a:t>
            </a:r>
            <a:r>
              <a:rPr sz="20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Arial"/>
                <a:cs typeface="Arial"/>
              </a:rPr>
              <a:t>(C’B)</a:t>
            </a:r>
            <a:endParaRPr sz="20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7272273" y="6357810"/>
            <a:ext cx="178181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dirty="0">
                <a:latin typeface="Arial"/>
                <a:cs typeface="Arial"/>
              </a:rPr>
              <a:t>=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(AB’C)+(C’B)</a:t>
            </a:r>
            <a:endParaRPr sz="20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199509" y="2813837"/>
            <a:ext cx="95440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Arial"/>
                <a:cs typeface="Arial"/>
              </a:rPr>
              <a:t>(A.B’.C)</a:t>
            </a:r>
            <a:endParaRPr sz="2000">
              <a:latin typeface="Arial"/>
              <a:cs typeface="Arial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4214748" y="2785998"/>
            <a:ext cx="857885" cy="1905"/>
          </a:xfrm>
          <a:custGeom>
            <a:avLst/>
            <a:gdLst/>
            <a:ahLst/>
            <a:cxnLst/>
            <a:rect l="l" t="t" r="r" b="b"/>
            <a:pathLst>
              <a:path w="857885" h="1905">
                <a:moveTo>
                  <a:pt x="0" y="0"/>
                </a:moveTo>
                <a:lnTo>
                  <a:pt x="857376" y="1650"/>
                </a:lnTo>
              </a:path>
            </a:pathLst>
          </a:custGeom>
          <a:ln w="38100">
            <a:solidFill>
              <a:srgbClr val="0D0D0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4244466" y="4457090"/>
            <a:ext cx="70104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Arial"/>
                <a:cs typeface="Arial"/>
              </a:rPr>
              <a:t>(C’.B)</a:t>
            </a:r>
            <a:endParaRPr sz="200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7501001" y="5572125"/>
            <a:ext cx="714375" cy="1905"/>
          </a:xfrm>
          <a:custGeom>
            <a:avLst/>
            <a:gdLst/>
            <a:ahLst/>
            <a:cxnLst/>
            <a:rect l="l" t="t" r="r" b="b"/>
            <a:pathLst>
              <a:path w="714375" h="1904">
                <a:moveTo>
                  <a:pt x="0" y="0"/>
                </a:moveTo>
                <a:lnTo>
                  <a:pt x="714375" y="1650"/>
                </a:lnTo>
              </a:path>
            </a:pathLst>
          </a:custGeom>
          <a:ln w="38099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501126" y="5573776"/>
            <a:ext cx="428625" cy="1905"/>
          </a:xfrm>
          <a:custGeom>
            <a:avLst/>
            <a:gdLst/>
            <a:ahLst/>
            <a:cxnLst/>
            <a:rect l="l" t="t" r="r" b="b"/>
            <a:pathLst>
              <a:path w="428625" h="1904">
                <a:moveTo>
                  <a:pt x="0" y="0"/>
                </a:moveTo>
                <a:lnTo>
                  <a:pt x="428625" y="1524"/>
                </a:lnTo>
              </a:path>
            </a:pathLst>
          </a:custGeom>
          <a:ln w="381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501001" y="5711837"/>
            <a:ext cx="714375" cy="1905"/>
          </a:xfrm>
          <a:custGeom>
            <a:avLst/>
            <a:gdLst/>
            <a:ahLst/>
            <a:cxnLst/>
            <a:rect l="l" t="t" r="r" b="b"/>
            <a:pathLst>
              <a:path w="714375" h="1904">
                <a:moveTo>
                  <a:pt x="0" y="0"/>
                </a:moveTo>
                <a:lnTo>
                  <a:pt x="714375" y="1587"/>
                </a:lnTo>
              </a:path>
            </a:pathLst>
          </a:custGeom>
          <a:ln w="381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501126" y="5713425"/>
            <a:ext cx="428625" cy="1905"/>
          </a:xfrm>
          <a:custGeom>
            <a:avLst/>
            <a:gdLst/>
            <a:ahLst/>
            <a:cxnLst/>
            <a:rect l="l" t="t" r="r" b="b"/>
            <a:pathLst>
              <a:path w="428625" h="1904">
                <a:moveTo>
                  <a:pt x="0" y="0"/>
                </a:moveTo>
                <a:lnTo>
                  <a:pt x="428625" y="1587"/>
                </a:lnTo>
              </a:path>
            </a:pathLst>
          </a:custGeom>
          <a:ln w="38100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4" name="object 64"/>
          <p:cNvGrpSpPr/>
          <p:nvPr/>
        </p:nvGrpSpPr>
        <p:grpSpPr>
          <a:xfrm>
            <a:off x="4242815" y="4410075"/>
            <a:ext cx="4705985" cy="1776730"/>
            <a:chOff x="4242815" y="4410075"/>
            <a:chExt cx="4705985" cy="1776730"/>
          </a:xfrm>
        </p:grpSpPr>
        <p:sp>
          <p:nvSpPr>
            <p:cNvPr id="65" name="object 65"/>
            <p:cNvSpPr/>
            <p:nvPr/>
          </p:nvSpPr>
          <p:spPr>
            <a:xfrm>
              <a:off x="4261865" y="4429125"/>
              <a:ext cx="714375" cy="1905"/>
            </a:xfrm>
            <a:custGeom>
              <a:avLst/>
              <a:gdLst/>
              <a:ahLst/>
              <a:cxnLst/>
              <a:rect l="l" t="t" r="r" b="b"/>
              <a:pathLst>
                <a:path w="714375" h="1904">
                  <a:moveTo>
                    <a:pt x="0" y="0"/>
                  </a:moveTo>
                  <a:lnTo>
                    <a:pt x="714375" y="1650"/>
                  </a:lnTo>
                </a:path>
              </a:pathLst>
            </a:custGeom>
            <a:ln w="38099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7429499" y="4643500"/>
              <a:ext cx="1500505" cy="144780"/>
            </a:xfrm>
            <a:custGeom>
              <a:avLst/>
              <a:gdLst/>
              <a:ahLst/>
              <a:cxnLst/>
              <a:rect l="l" t="t" r="r" b="b"/>
              <a:pathLst>
                <a:path w="1500504" h="144779">
                  <a:moveTo>
                    <a:pt x="0" y="141224"/>
                  </a:moveTo>
                  <a:lnTo>
                    <a:pt x="714375" y="142875"/>
                  </a:lnTo>
                </a:path>
                <a:path w="1500504" h="144779">
                  <a:moveTo>
                    <a:pt x="928751" y="142875"/>
                  </a:moveTo>
                  <a:lnTo>
                    <a:pt x="1357376" y="144399"/>
                  </a:lnTo>
                </a:path>
                <a:path w="1500504" h="144779">
                  <a:moveTo>
                    <a:pt x="0" y="0"/>
                  </a:moveTo>
                  <a:lnTo>
                    <a:pt x="1500251" y="1524"/>
                  </a:lnTo>
                </a:path>
              </a:pathLst>
            </a:custGeom>
            <a:ln w="38100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4357623" y="5263235"/>
              <a:ext cx="2000250" cy="923925"/>
            </a:xfrm>
            <a:custGeom>
              <a:avLst/>
              <a:gdLst/>
              <a:ahLst/>
              <a:cxnLst/>
              <a:rect l="l" t="t" r="r" b="b"/>
              <a:pathLst>
                <a:path w="2000250" h="923925">
                  <a:moveTo>
                    <a:pt x="2000250" y="0"/>
                  </a:moveTo>
                  <a:lnTo>
                    <a:pt x="0" y="0"/>
                  </a:lnTo>
                  <a:lnTo>
                    <a:pt x="0" y="923328"/>
                  </a:lnTo>
                  <a:lnTo>
                    <a:pt x="2000250" y="923328"/>
                  </a:lnTo>
                  <a:lnTo>
                    <a:pt x="2000250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4656709" y="5289943"/>
            <a:ext cx="1403350" cy="849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De-Morgan’s Theorem (applied).</a:t>
            </a:r>
            <a:endParaRPr sz="180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6286372" y="5109464"/>
            <a:ext cx="1017269" cy="555625"/>
          </a:xfrm>
          <a:custGeom>
            <a:avLst/>
            <a:gdLst/>
            <a:ahLst/>
            <a:cxnLst/>
            <a:rect l="l" t="t" r="r" b="b"/>
            <a:pathLst>
              <a:path w="1017270" h="555625">
                <a:moveTo>
                  <a:pt x="219223" y="241383"/>
                </a:moveTo>
                <a:lnTo>
                  <a:pt x="204612" y="241585"/>
                </a:lnTo>
                <a:lnTo>
                  <a:pt x="191168" y="247265"/>
                </a:lnTo>
                <a:lnTo>
                  <a:pt x="180593" y="258064"/>
                </a:lnTo>
                <a:lnTo>
                  <a:pt x="0" y="534187"/>
                </a:lnTo>
                <a:lnTo>
                  <a:pt x="329310" y="555434"/>
                </a:lnTo>
                <a:lnTo>
                  <a:pt x="344283" y="553403"/>
                </a:lnTo>
                <a:lnTo>
                  <a:pt x="356885" y="546034"/>
                </a:lnTo>
                <a:lnTo>
                  <a:pt x="365797" y="534472"/>
                </a:lnTo>
                <a:lnTo>
                  <a:pt x="84718" y="534472"/>
                </a:lnTo>
                <a:lnTo>
                  <a:pt x="50670" y="466591"/>
                </a:lnTo>
                <a:lnTo>
                  <a:pt x="50546" y="466344"/>
                </a:lnTo>
                <a:lnTo>
                  <a:pt x="176561" y="403336"/>
                </a:lnTo>
                <a:lnTo>
                  <a:pt x="244348" y="299720"/>
                </a:lnTo>
                <a:lnTo>
                  <a:pt x="249979" y="285644"/>
                </a:lnTo>
                <a:lnTo>
                  <a:pt x="249777" y="271033"/>
                </a:lnTo>
                <a:lnTo>
                  <a:pt x="244097" y="257589"/>
                </a:lnTo>
                <a:lnTo>
                  <a:pt x="233299" y="247015"/>
                </a:lnTo>
                <a:lnTo>
                  <a:pt x="219223" y="241383"/>
                </a:lnTo>
                <a:close/>
              </a:path>
              <a:path w="1017270" h="555625">
                <a:moveTo>
                  <a:pt x="176561" y="403336"/>
                </a:moveTo>
                <a:lnTo>
                  <a:pt x="50546" y="466344"/>
                </a:lnTo>
                <a:lnTo>
                  <a:pt x="84718" y="534472"/>
                </a:lnTo>
                <a:lnTo>
                  <a:pt x="85242" y="534187"/>
                </a:lnTo>
                <a:lnTo>
                  <a:pt x="111170" y="521220"/>
                </a:lnTo>
                <a:lnTo>
                  <a:pt x="99440" y="521220"/>
                </a:lnTo>
                <a:lnTo>
                  <a:pt x="70103" y="462407"/>
                </a:lnTo>
                <a:lnTo>
                  <a:pt x="137917" y="462407"/>
                </a:lnTo>
                <a:lnTo>
                  <a:pt x="176561" y="403336"/>
                </a:lnTo>
                <a:close/>
              </a:path>
              <a:path w="1017270" h="555625">
                <a:moveTo>
                  <a:pt x="210693" y="471448"/>
                </a:moveTo>
                <a:lnTo>
                  <a:pt x="84671" y="534472"/>
                </a:lnTo>
                <a:lnTo>
                  <a:pt x="365797" y="534472"/>
                </a:lnTo>
                <a:lnTo>
                  <a:pt x="369697" y="519861"/>
                </a:lnTo>
                <a:lnTo>
                  <a:pt x="367694" y="504872"/>
                </a:lnTo>
                <a:lnTo>
                  <a:pt x="360346" y="492261"/>
                </a:lnTo>
                <a:lnTo>
                  <a:pt x="348783" y="483332"/>
                </a:lnTo>
                <a:lnTo>
                  <a:pt x="334136" y="479386"/>
                </a:lnTo>
                <a:lnTo>
                  <a:pt x="210693" y="471448"/>
                </a:lnTo>
                <a:close/>
              </a:path>
              <a:path w="1017270" h="555625">
                <a:moveTo>
                  <a:pt x="70103" y="462407"/>
                </a:moveTo>
                <a:lnTo>
                  <a:pt x="99440" y="521220"/>
                </a:lnTo>
                <a:lnTo>
                  <a:pt x="135179" y="466591"/>
                </a:lnTo>
                <a:lnTo>
                  <a:pt x="70103" y="462407"/>
                </a:lnTo>
                <a:close/>
              </a:path>
              <a:path w="1017270" h="555625">
                <a:moveTo>
                  <a:pt x="135179" y="466591"/>
                </a:moveTo>
                <a:lnTo>
                  <a:pt x="99440" y="521220"/>
                </a:lnTo>
                <a:lnTo>
                  <a:pt x="111170" y="521220"/>
                </a:lnTo>
                <a:lnTo>
                  <a:pt x="210693" y="471448"/>
                </a:lnTo>
                <a:lnTo>
                  <a:pt x="135179" y="466591"/>
                </a:lnTo>
                <a:close/>
              </a:path>
              <a:path w="1017270" h="555625">
                <a:moveTo>
                  <a:pt x="983233" y="0"/>
                </a:moveTo>
                <a:lnTo>
                  <a:pt x="176561" y="403336"/>
                </a:lnTo>
                <a:lnTo>
                  <a:pt x="135179" y="466591"/>
                </a:lnTo>
                <a:lnTo>
                  <a:pt x="210693" y="471448"/>
                </a:lnTo>
                <a:lnTo>
                  <a:pt x="1017270" y="68072"/>
                </a:lnTo>
                <a:lnTo>
                  <a:pt x="983233" y="0"/>
                </a:lnTo>
                <a:close/>
              </a:path>
              <a:path w="1017270" h="555625">
                <a:moveTo>
                  <a:pt x="137917" y="462407"/>
                </a:moveTo>
                <a:lnTo>
                  <a:pt x="70103" y="462407"/>
                </a:lnTo>
                <a:lnTo>
                  <a:pt x="135179" y="466591"/>
                </a:lnTo>
                <a:lnTo>
                  <a:pt x="137917" y="462407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71437" y="6334808"/>
            <a:ext cx="6858000" cy="523240"/>
          </a:xfrm>
          <a:custGeom>
            <a:avLst/>
            <a:gdLst/>
            <a:ahLst/>
            <a:cxnLst/>
            <a:rect l="l" t="t" r="r" b="b"/>
            <a:pathLst>
              <a:path w="6858000" h="523240">
                <a:moveTo>
                  <a:pt x="6858000" y="0"/>
                </a:moveTo>
                <a:lnTo>
                  <a:pt x="0" y="0"/>
                </a:lnTo>
                <a:lnTo>
                  <a:pt x="0" y="523214"/>
                </a:lnTo>
                <a:lnTo>
                  <a:pt x="6858000" y="523214"/>
                </a:lnTo>
                <a:lnTo>
                  <a:pt x="68580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245427" y="6363220"/>
            <a:ext cx="6508750" cy="454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23210" marR="5080" indent="-2811145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NOTE:</a:t>
            </a:r>
            <a:r>
              <a:rPr sz="1400" b="1" spc="3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No</a:t>
            </a:r>
            <a:r>
              <a:rPr sz="14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need</a:t>
            </a:r>
            <a:r>
              <a:rPr sz="14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to</a:t>
            </a: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solve.</a:t>
            </a:r>
            <a:r>
              <a:rPr sz="14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Directly</a:t>
            </a:r>
            <a:r>
              <a:rPr sz="14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write</a:t>
            </a:r>
            <a:r>
              <a:rPr sz="14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the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answer.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This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is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done</a:t>
            </a:r>
            <a:r>
              <a:rPr sz="14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just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to</a:t>
            </a: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prove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and</a:t>
            </a:r>
            <a:r>
              <a:rPr sz="14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show.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38551" y="1024331"/>
            <a:ext cx="24536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u="sng" spc="-10" dirty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 MT"/>
                <a:cs typeface="Arial MT"/>
              </a:rPr>
              <a:t>REFERENCES</a:t>
            </a:r>
            <a:endParaRPr sz="28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21817" y="1879079"/>
            <a:ext cx="7209790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8110" indent="-114300">
              <a:lnSpc>
                <a:spcPct val="100000"/>
              </a:lnSpc>
              <a:spcBef>
                <a:spcPts val="95"/>
              </a:spcBef>
              <a:buSzPct val="95833"/>
              <a:buChar char="•"/>
              <a:tabLst>
                <a:tab pos="118110" algn="l"/>
              </a:tabLst>
            </a:pPr>
            <a:r>
              <a:rPr sz="2400" spc="-10" dirty="0">
                <a:latin typeface="Arial MT"/>
                <a:cs typeface="Arial MT"/>
              </a:rPr>
              <a:t>Wikipedia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Font typeface="Arial MT"/>
              <a:buChar char="•"/>
            </a:pPr>
            <a:endParaRPr sz="2400">
              <a:latin typeface="Arial MT"/>
              <a:cs typeface="Arial MT"/>
            </a:endParaRPr>
          </a:p>
          <a:p>
            <a:pPr marL="118110" indent="-114300">
              <a:lnSpc>
                <a:spcPct val="100000"/>
              </a:lnSpc>
              <a:buSzPct val="95833"/>
              <a:buChar char="•"/>
              <a:tabLst>
                <a:tab pos="118110" algn="l"/>
              </a:tabLst>
            </a:pPr>
            <a:r>
              <a:rPr sz="2400" spc="-10" dirty="0">
                <a:latin typeface="Arial MT"/>
                <a:cs typeface="Arial MT"/>
              </a:rPr>
              <a:t>Tutorialspoint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20"/>
              </a:spcBef>
              <a:buFont typeface="Arial MT"/>
              <a:buChar char="•"/>
            </a:pPr>
            <a:endParaRPr sz="2400">
              <a:latin typeface="Arial MT"/>
              <a:cs typeface="Arial MT"/>
            </a:endParaRPr>
          </a:p>
          <a:p>
            <a:pPr marL="118110" indent="-114300">
              <a:lnSpc>
                <a:spcPct val="100000"/>
              </a:lnSpc>
              <a:buSzPct val="95833"/>
              <a:buChar char="•"/>
              <a:tabLst>
                <a:tab pos="118110" algn="l"/>
              </a:tabLst>
            </a:pPr>
            <a:r>
              <a:rPr sz="2400" dirty="0">
                <a:latin typeface="Arial MT"/>
                <a:cs typeface="Arial MT"/>
              </a:rPr>
              <a:t>XII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Computer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Science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by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Sumita</a:t>
            </a:r>
            <a:r>
              <a:rPr sz="2400" spc="-1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Arora,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Edition:2016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45934"/>
          </a:xfrm>
          <a:custGeom>
            <a:avLst/>
            <a:gdLst/>
            <a:ahLst/>
            <a:cxnLst/>
            <a:rect l="l" t="t" r="r" b="b"/>
            <a:pathLst>
              <a:path w="9144000" h="6845934">
                <a:moveTo>
                  <a:pt x="0" y="6845905"/>
                </a:moveTo>
                <a:lnTo>
                  <a:pt x="9144000" y="6845905"/>
                </a:lnTo>
                <a:lnTo>
                  <a:pt x="9144000" y="0"/>
                </a:lnTo>
                <a:lnTo>
                  <a:pt x="0" y="0"/>
                </a:lnTo>
                <a:lnTo>
                  <a:pt x="0" y="68459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4662" y="5993067"/>
            <a:ext cx="8196580" cy="739013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795273" y="6067602"/>
            <a:ext cx="76098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i="1" spc="-195" dirty="0">
                <a:solidFill>
                  <a:srgbClr val="00AF50"/>
                </a:solidFill>
                <a:latin typeface="Calibri"/>
                <a:cs typeface="Calibri"/>
              </a:rPr>
              <a:t>Stay</a:t>
            </a:r>
            <a:r>
              <a:rPr sz="3600" b="1" i="1" spc="-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270" dirty="0">
                <a:solidFill>
                  <a:srgbClr val="00AF50"/>
                </a:solidFill>
                <a:latin typeface="Calibri"/>
                <a:cs typeface="Calibri"/>
              </a:rPr>
              <a:t>safe.</a:t>
            </a:r>
            <a:r>
              <a:rPr sz="3600" b="1" i="1" spc="-45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195" dirty="0">
                <a:solidFill>
                  <a:srgbClr val="00AF50"/>
                </a:solidFill>
                <a:latin typeface="Calibri"/>
                <a:cs typeface="Calibri"/>
              </a:rPr>
              <a:t>Stay</a:t>
            </a:r>
            <a:r>
              <a:rPr sz="3600" b="1" i="1" spc="-3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325" dirty="0">
                <a:solidFill>
                  <a:srgbClr val="00AF50"/>
                </a:solidFill>
                <a:latin typeface="Calibri"/>
                <a:cs typeface="Calibri"/>
              </a:rPr>
              <a:t>aware.</a:t>
            </a:r>
            <a:r>
              <a:rPr sz="3600" b="1" i="1" spc="-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195" dirty="0">
                <a:solidFill>
                  <a:srgbClr val="00AF50"/>
                </a:solidFill>
                <a:latin typeface="Calibri"/>
                <a:cs typeface="Calibri"/>
              </a:rPr>
              <a:t>Stay</a:t>
            </a:r>
            <a:r>
              <a:rPr sz="3600" b="1" i="1" spc="-3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270" dirty="0">
                <a:solidFill>
                  <a:srgbClr val="00AF50"/>
                </a:solidFill>
                <a:latin typeface="Calibri"/>
                <a:cs typeface="Calibri"/>
              </a:rPr>
              <a:t>healthy.</a:t>
            </a:r>
            <a:r>
              <a:rPr sz="3600" b="1" i="1" spc="-5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195" dirty="0">
                <a:solidFill>
                  <a:srgbClr val="00AF50"/>
                </a:solidFill>
                <a:latin typeface="Calibri"/>
                <a:cs typeface="Calibri"/>
              </a:rPr>
              <a:t>Stay</a:t>
            </a:r>
            <a:r>
              <a:rPr sz="3600" b="1" i="1" spc="-3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sz="3600" b="1" i="1" spc="-180" dirty="0">
                <a:solidFill>
                  <a:srgbClr val="00AF50"/>
                </a:solidFill>
                <a:latin typeface="Calibri"/>
                <a:cs typeface="Calibri"/>
              </a:rPr>
              <a:t>alert.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474" y="285762"/>
            <a:ext cx="8072501" cy="542925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0825" cy="6858000"/>
            <a:chOff x="0" y="0"/>
            <a:chExt cx="914082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0825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2057" y="2263520"/>
              <a:ext cx="6098032" cy="178231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7800" y="2239517"/>
              <a:ext cx="6095988" cy="17800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09408" y="4859650"/>
            <a:ext cx="3335654" cy="482600"/>
            <a:chOff x="1109408" y="4859650"/>
            <a:chExt cx="3335654" cy="4826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43948" y="5107570"/>
              <a:ext cx="1200798" cy="23433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276218" y="511539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911" y="105353"/>
                  </a:moveTo>
                  <a:lnTo>
                    <a:pt x="980820" y="135548"/>
                  </a:lnTo>
                  <a:lnTo>
                    <a:pt x="975098" y="140436"/>
                  </a:lnTo>
                  <a:lnTo>
                    <a:pt x="971803" y="146931"/>
                  </a:lnTo>
                  <a:lnTo>
                    <a:pt x="971176" y="154211"/>
                  </a:lnTo>
                  <a:lnTo>
                    <a:pt x="973454" y="161456"/>
                  </a:lnTo>
                  <a:lnTo>
                    <a:pt x="978360" y="167179"/>
                  </a:lnTo>
                  <a:lnTo>
                    <a:pt x="984884" y="170473"/>
                  </a:lnTo>
                  <a:lnTo>
                    <a:pt x="992171" y="171100"/>
                  </a:lnTo>
                  <a:lnTo>
                    <a:pt x="999363" y="168822"/>
                  </a:lnTo>
                  <a:lnTo>
                    <a:pt x="1110716" y="106719"/>
                  </a:lnTo>
                  <a:lnTo>
                    <a:pt x="1105280" y="106719"/>
                  </a:lnTo>
                  <a:lnTo>
                    <a:pt x="1034911" y="105353"/>
                  </a:lnTo>
                  <a:close/>
                </a:path>
                <a:path w="1143635" h="171450">
                  <a:moveTo>
                    <a:pt x="1067879" y="86949"/>
                  </a:moveTo>
                  <a:lnTo>
                    <a:pt x="1034911" y="105353"/>
                  </a:lnTo>
                  <a:lnTo>
                    <a:pt x="1105280" y="106719"/>
                  </a:lnTo>
                  <a:lnTo>
                    <a:pt x="1105336" y="103925"/>
                  </a:lnTo>
                  <a:lnTo>
                    <a:pt x="1095755" y="103925"/>
                  </a:lnTo>
                  <a:lnTo>
                    <a:pt x="1067879" y="86949"/>
                  </a:lnTo>
                  <a:close/>
                </a:path>
                <a:path w="1143635" h="171450">
                  <a:moveTo>
                    <a:pt x="995521" y="0"/>
                  </a:moveTo>
                  <a:lnTo>
                    <a:pt x="988186" y="325"/>
                  </a:lnTo>
                  <a:lnTo>
                    <a:pt x="981519" y="3365"/>
                  </a:lnTo>
                  <a:lnTo>
                    <a:pt x="976376" y="8929"/>
                  </a:lnTo>
                  <a:lnTo>
                    <a:pt x="973814" y="16000"/>
                  </a:lnTo>
                  <a:lnTo>
                    <a:pt x="974169" y="23296"/>
                  </a:lnTo>
                  <a:lnTo>
                    <a:pt x="977215" y="29950"/>
                  </a:lnTo>
                  <a:lnTo>
                    <a:pt x="982726" y="35091"/>
                  </a:lnTo>
                  <a:lnTo>
                    <a:pt x="1035532" y="67250"/>
                  </a:lnTo>
                  <a:lnTo>
                    <a:pt x="1106042" y="68619"/>
                  </a:lnTo>
                  <a:lnTo>
                    <a:pt x="1105336" y="103925"/>
                  </a:lnTo>
                  <a:lnTo>
                    <a:pt x="1105280" y="106719"/>
                  </a:lnTo>
                  <a:lnTo>
                    <a:pt x="1110716" y="106719"/>
                  </a:lnTo>
                  <a:lnTo>
                    <a:pt x="1143507" y="88431"/>
                  </a:lnTo>
                  <a:lnTo>
                    <a:pt x="1002664" y="2579"/>
                  </a:lnTo>
                  <a:lnTo>
                    <a:pt x="995521" y="0"/>
                  </a:lnTo>
                  <a:close/>
                </a:path>
                <a:path w="1143635" h="171450">
                  <a:moveTo>
                    <a:pt x="761" y="47156"/>
                  </a:moveTo>
                  <a:lnTo>
                    <a:pt x="0" y="85256"/>
                  </a:lnTo>
                  <a:lnTo>
                    <a:pt x="1034911" y="105353"/>
                  </a:lnTo>
                  <a:lnTo>
                    <a:pt x="1067879" y="86949"/>
                  </a:lnTo>
                  <a:lnTo>
                    <a:pt x="1035532" y="67250"/>
                  </a:lnTo>
                  <a:lnTo>
                    <a:pt x="761" y="47156"/>
                  </a:lnTo>
                  <a:close/>
                </a:path>
                <a:path w="1143635" h="171450">
                  <a:moveTo>
                    <a:pt x="1096390" y="71032"/>
                  </a:moveTo>
                  <a:lnTo>
                    <a:pt x="1067879" y="86949"/>
                  </a:lnTo>
                  <a:lnTo>
                    <a:pt x="1095755" y="103925"/>
                  </a:lnTo>
                  <a:lnTo>
                    <a:pt x="1096390" y="71032"/>
                  </a:lnTo>
                  <a:close/>
                </a:path>
                <a:path w="1143635" h="171450">
                  <a:moveTo>
                    <a:pt x="1105994" y="71032"/>
                  </a:moveTo>
                  <a:lnTo>
                    <a:pt x="1096390" y="71032"/>
                  </a:lnTo>
                  <a:lnTo>
                    <a:pt x="1095755" y="103925"/>
                  </a:lnTo>
                  <a:lnTo>
                    <a:pt x="1105336" y="103925"/>
                  </a:lnTo>
                  <a:lnTo>
                    <a:pt x="1105994" y="71032"/>
                  </a:lnTo>
                  <a:close/>
                </a:path>
                <a:path w="1143635" h="171450">
                  <a:moveTo>
                    <a:pt x="1035532" y="67250"/>
                  </a:moveTo>
                  <a:lnTo>
                    <a:pt x="1067879" y="86949"/>
                  </a:lnTo>
                  <a:lnTo>
                    <a:pt x="1096390" y="71032"/>
                  </a:lnTo>
                  <a:lnTo>
                    <a:pt x="1105994" y="71032"/>
                  </a:lnTo>
                  <a:lnTo>
                    <a:pt x="1106042" y="68619"/>
                  </a:lnTo>
                  <a:lnTo>
                    <a:pt x="1035532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09408" y="4859650"/>
              <a:ext cx="1200798" cy="22807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42631" y="48645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98" y="105353"/>
                  </a:moveTo>
                  <a:lnTo>
                    <a:pt x="980808" y="135548"/>
                  </a:lnTo>
                  <a:lnTo>
                    <a:pt x="975085" y="140436"/>
                  </a:lnTo>
                  <a:lnTo>
                    <a:pt x="971791" y="146931"/>
                  </a:lnTo>
                  <a:lnTo>
                    <a:pt x="971164" y="154211"/>
                  </a:lnTo>
                  <a:lnTo>
                    <a:pt x="973442" y="161456"/>
                  </a:lnTo>
                  <a:lnTo>
                    <a:pt x="978347" y="167179"/>
                  </a:lnTo>
                  <a:lnTo>
                    <a:pt x="984872" y="170473"/>
                  </a:lnTo>
                  <a:lnTo>
                    <a:pt x="992158" y="171100"/>
                  </a:lnTo>
                  <a:lnTo>
                    <a:pt x="999350" y="168822"/>
                  </a:lnTo>
                  <a:lnTo>
                    <a:pt x="1110704" y="106719"/>
                  </a:lnTo>
                  <a:lnTo>
                    <a:pt x="1105268" y="106719"/>
                  </a:lnTo>
                  <a:lnTo>
                    <a:pt x="1034898" y="105353"/>
                  </a:lnTo>
                  <a:close/>
                </a:path>
                <a:path w="1143635" h="171450">
                  <a:moveTo>
                    <a:pt x="1067866" y="86949"/>
                  </a:moveTo>
                  <a:lnTo>
                    <a:pt x="1034898" y="105353"/>
                  </a:lnTo>
                  <a:lnTo>
                    <a:pt x="1105268" y="106719"/>
                  </a:lnTo>
                  <a:lnTo>
                    <a:pt x="1105324" y="103925"/>
                  </a:lnTo>
                  <a:lnTo>
                    <a:pt x="1095743" y="103925"/>
                  </a:lnTo>
                  <a:lnTo>
                    <a:pt x="1067866" y="86949"/>
                  </a:lnTo>
                  <a:close/>
                </a:path>
                <a:path w="1143635" h="171450">
                  <a:moveTo>
                    <a:pt x="995508" y="0"/>
                  </a:moveTo>
                  <a:lnTo>
                    <a:pt x="988174" y="325"/>
                  </a:lnTo>
                  <a:lnTo>
                    <a:pt x="981506" y="3365"/>
                  </a:lnTo>
                  <a:lnTo>
                    <a:pt x="976363" y="8929"/>
                  </a:lnTo>
                  <a:lnTo>
                    <a:pt x="973801" y="16000"/>
                  </a:lnTo>
                  <a:lnTo>
                    <a:pt x="974156" y="23296"/>
                  </a:lnTo>
                  <a:lnTo>
                    <a:pt x="977202" y="29950"/>
                  </a:lnTo>
                  <a:lnTo>
                    <a:pt x="982713" y="35091"/>
                  </a:lnTo>
                  <a:lnTo>
                    <a:pt x="1035520" y="67250"/>
                  </a:lnTo>
                  <a:lnTo>
                    <a:pt x="1106030" y="68619"/>
                  </a:lnTo>
                  <a:lnTo>
                    <a:pt x="1105324" y="103925"/>
                  </a:lnTo>
                  <a:lnTo>
                    <a:pt x="1105268" y="106719"/>
                  </a:lnTo>
                  <a:lnTo>
                    <a:pt x="1110704" y="106719"/>
                  </a:lnTo>
                  <a:lnTo>
                    <a:pt x="1143495" y="88431"/>
                  </a:lnTo>
                  <a:lnTo>
                    <a:pt x="1002652" y="2579"/>
                  </a:lnTo>
                  <a:lnTo>
                    <a:pt x="995508" y="0"/>
                  </a:lnTo>
                  <a:close/>
                </a:path>
                <a:path w="1143635" h="171450">
                  <a:moveTo>
                    <a:pt x="736" y="47156"/>
                  </a:moveTo>
                  <a:lnTo>
                    <a:pt x="0" y="85256"/>
                  </a:lnTo>
                  <a:lnTo>
                    <a:pt x="1034898" y="105353"/>
                  </a:lnTo>
                  <a:lnTo>
                    <a:pt x="1067866" y="86949"/>
                  </a:lnTo>
                  <a:lnTo>
                    <a:pt x="1035520" y="67250"/>
                  </a:lnTo>
                  <a:lnTo>
                    <a:pt x="736" y="47156"/>
                  </a:lnTo>
                  <a:close/>
                </a:path>
                <a:path w="1143635" h="171450">
                  <a:moveTo>
                    <a:pt x="1096378" y="71032"/>
                  </a:moveTo>
                  <a:lnTo>
                    <a:pt x="1067866" y="86949"/>
                  </a:lnTo>
                  <a:lnTo>
                    <a:pt x="1095743" y="103925"/>
                  </a:lnTo>
                  <a:lnTo>
                    <a:pt x="1096378" y="71032"/>
                  </a:lnTo>
                  <a:close/>
                </a:path>
                <a:path w="1143635" h="171450">
                  <a:moveTo>
                    <a:pt x="1105982" y="71032"/>
                  </a:moveTo>
                  <a:lnTo>
                    <a:pt x="1096378" y="71032"/>
                  </a:lnTo>
                  <a:lnTo>
                    <a:pt x="1095743" y="103925"/>
                  </a:lnTo>
                  <a:lnTo>
                    <a:pt x="1105324" y="103925"/>
                  </a:lnTo>
                  <a:lnTo>
                    <a:pt x="1105982" y="71032"/>
                  </a:lnTo>
                  <a:close/>
                </a:path>
                <a:path w="1143635" h="171450">
                  <a:moveTo>
                    <a:pt x="1035520" y="67250"/>
                  </a:moveTo>
                  <a:lnTo>
                    <a:pt x="1067866" y="86949"/>
                  </a:lnTo>
                  <a:lnTo>
                    <a:pt x="1096378" y="71032"/>
                  </a:lnTo>
                  <a:lnTo>
                    <a:pt x="1105982" y="71032"/>
                  </a:lnTo>
                  <a:lnTo>
                    <a:pt x="1106030" y="68619"/>
                  </a:lnTo>
                  <a:lnTo>
                    <a:pt x="1035520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554634" y="4489500"/>
            <a:ext cx="762000" cy="1287780"/>
            <a:chOff x="554634" y="4489500"/>
            <a:chExt cx="762000" cy="128778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4634" y="4489500"/>
              <a:ext cx="761504" cy="65806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4634" y="5119141"/>
              <a:ext cx="749503" cy="658063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207764" y="4783378"/>
            <a:ext cx="724026" cy="658063"/>
          </a:xfrm>
          <a:prstGeom prst="rect">
            <a:avLst/>
          </a:prstGeom>
        </p:spPr>
      </p:pic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656564" y="4098432"/>
          <a:ext cx="8267065" cy="267080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23690"/>
                <a:gridCol w="2241550"/>
                <a:gridCol w="1901825"/>
              </a:tblGrid>
              <a:tr h="598170">
                <a:tc row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 marL="142875">
                        <a:lnSpc>
                          <a:spcPts val="3075"/>
                        </a:lnSpc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X</a:t>
                      </a:r>
                      <a:endParaRPr sz="3200">
                        <a:latin typeface="Calibri"/>
                        <a:cs typeface="Calibri"/>
                      </a:endParaRPr>
                    </a:p>
                    <a:p>
                      <a:pPr marL="3796029">
                        <a:lnSpc>
                          <a:spcPts val="2480"/>
                        </a:lnSpc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F</a:t>
                      </a:r>
                      <a:endParaRPr sz="3200">
                        <a:latin typeface="Calibri"/>
                        <a:cs typeface="Calibri"/>
                      </a:endParaRPr>
                    </a:p>
                    <a:p>
                      <a:pPr marL="142875">
                        <a:lnSpc>
                          <a:spcPts val="3245"/>
                        </a:lnSpc>
                      </a:pPr>
                      <a:r>
                        <a:rPr sz="3200" b="1" spc="-50" dirty="0"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27660" algn="r">
                        <a:lnSpc>
                          <a:spcPct val="100000"/>
                        </a:lnSpc>
                        <a:spcBef>
                          <a:spcPts val="315"/>
                        </a:spcBef>
                        <a:tabLst>
                          <a:tab pos="1234440" algn="l"/>
                        </a:tabLst>
                      </a:pPr>
                      <a:r>
                        <a:rPr sz="32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r>
                        <a:rPr sz="32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32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Y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4597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3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F=(X+Y)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5181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7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23850" algn="r">
                        <a:lnSpc>
                          <a:spcPct val="100000"/>
                        </a:lnSpc>
                        <a:spcBef>
                          <a:spcPts val="190"/>
                        </a:spcBef>
                        <a:tabLst>
                          <a:tab pos="1314450" algn="l"/>
                        </a:tabLst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800" spc="-5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41465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5181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7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23850" algn="r">
                        <a:lnSpc>
                          <a:spcPct val="100000"/>
                        </a:lnSpc>
                        <a:spcBef>
                          <a:spcPts val="190"/>
                        </a:spcBef>
                        <a:tabLst>
                          <a:tab pos="1314450" algn="l"/>
                        </a:tabLst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0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800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41465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  <a:tr h="5181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7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23850" algn="r">
                        <a:lnSpc>
                          <a:spcPct val="100000"/>
                        </a:lnSpc>
                        <a:spcBef>
                          <a:spcPts val="190"/>
                        </a:spcBef>
                        <a:tabLst>
                          <a:tab pos="1314450" algn="l"/>
                        </a:tabLst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800" spc="-50" dirty="0">
                          <a:latin typeface="Calibri"/>
                          <a:cs typeface="Calibri"/>
                        </a:rPr>
                        <a:t>0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41465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51815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7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57150">
                      <a:solidFill>
                        <a:srgbClr val="C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R="323850" algn="r">
                        <a:lnSpc>
                          <a:spcPct val="100000"/>
                        </a:lnSpc>
                        <a:spcBef>
                          <a:spcPts val="190"/>
                        </a:spcBef>
                        <a:tabLst>
                          <a:tab pos="1314450" algn="l"/>
                        </a:tabLst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	</a:t>
                      </a:r>
                      <a:r>
                        <a:rPr sz="2800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414655">
                        <a:lnSpc>
                          <a:spcPct val="100000"/>
                        </a:lnSpc>
                        <a:spcBef>
                          <a:spcPts val="190"/>
                        </a:spcBef>
                      </a:pPr>
                      <a:r>
                        <a:rPr sz="2800" spc="-50" dirty="0">
                          <a:latin typeface="Calibri"/>
                          <a:cs typeface="Calibri"/>
                        </a:rPr>
                        <a:t>1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41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grpSp>
        <p:nvGrpSpPr>
          <p:cNvPr id="12" name="object 12"/>
          <p:cNvGrpSpPr/>
          <p:nvPr/>
        </p:nvGrpSpPr>
        <p:grpSpPr>
          <a:xfrm>
            <a:off x="1109408" y="5393316"/>
            <a:ext cx="1201420" cy="228600"/>
            <a:chOff x="1109408" y="5393316"/>
            <a:chExt cx="1201420" cy="228600"/>
          </a:xfrm>
        </p:grpSpPr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09408" y="5393316"/>
              <a:ext cx="1200798" cy="22807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142631" y="53979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98" y="105353"/>
                  </a:moveTo>
                  <a:lnTo>
                    <a:pt x="980808" y="135548"/>
                  </a:lnTo>
                  <a:lnTo>
                    <a:pt x="975085" y="140436"/>
                  </a:lnTo>
                  <a:lnTo>
                    <a:pt x="971791" y="146931"/>
                  </a:lnTo>
                  <a:lnTo>
                    <a:pt x="971164" y="154211"/>
                  </a:lnTo>
                  <a:lnTo>
                    <a:pt x="973442" y="161456"/>
                  </a:lnTo>
                  <a:lnTo>
                    <a:pt x="978347" y="167179"/>
                  </a:lnTo>
                  <a:lnTo>
                    <a:pt x="984872" y="170473"/>
                  </a:lnTo>
                  <a:lnTo>
                    <a:pt x="992158" y="171100"/>
                  </a:lnTo>
                  <a:lnTo>
                    <a:pt x="999350" y="168822"/>
                  </a:lnTo>
                  <a:lnTo>
                    <a:pt x="1110704" y="106719"/>
                  </a:lnTo>
                  <a:lnTo>
                    <a:pt x="1105268" y="106719"/>
                  </a:lnTo>
                  <a:lnTo>
                    <a:pt x="1034898" y="105353"/>
                  </a:lnTo>
                  <a:close/>
                </a:path>
                <a:path w="1143635" h="171450">
                  <a:moveTo>
                    <a:pt x="1067866" y="86949"/>
                  </a:moveTo>
                  <a:lnTo>
                    <a:pt x="1034898" y="105353"/>
                  </a:lnTo>
                  <a:lnTo>
                    <a:pt x="1105268" y="106719"/>
                  </a:lnTo>
                  <a:lnTo>
                    <a:pt x="1105324" y="103925"/>
                  </a:lnTo>
                  <a:lnTo>
                    <a:pt x="1095743" y="103925"/>
                  </a:lnTo>
                  <a:lnTo>
                    <a:pt x="1067866" y="86949"/>
                  </a:lnTo>
                  <a:close/>
                </a:path>
                <a:path w="1143635" h="171450">
                  <a:moveTo>
                    <a:pt x="995508" y="0"/>
                  </a:moveTo>
                  <a:lnTo>
                    <a:pt x="988174" y="325"/>
                  </a:lnTo>
                  <a:lnTo>
                    <a:pt x="981506" y="3365"/>
                  </a:lnTo>
                  <a:lnTo>
                    <a:pt x="976363" y="8929"/>
                  </a:lnTo>
                  <a:lnTo>
                    <a:pt x="973801" y="16000"/>
                  </a:lnTo>
                  <a:lnTo>
                    <a:pt x="974156" y="23296"/>
                  </a:lnTo>
                  <a:lnTo>
                    <a:pt x="977202" y="29950"/>
                  </a:lnTo>
                  <a:lnTo>
                    <a:pt x="982713" y="35091"/>
                  </a:lnTo>
                  <a:lnTo>
                    <a:pt x="1035520" y="67250"/>
                  </a:lnTo>
                  <a:lnTo>
                    <a:pt x="1106030" y="68619"/>
                  </a:lnTo>
                  <a:lnTo>
                    <a:pt x="1105324" y="103925"/>
                  </a:lnTo>
                  <a:lnTo>
                    <a:pt x="1105268" y="106719"/>
                  </a:lnTo>
                  <a:lnTo>
                    <a:pt x="1110704" y="106719"/>
                  </a:lnTo>
                  <a:lnTo>
                    <a:pt x="1143495" y="88431"/>
                  </a:lnTo>
                  <a:lnTo>
                    <a:pt x="1002652" y="2579"/>
                  </a:lnTo>
                  <a:lnTo>
                    <a:pt x="995508" y="0"/>
                  </a:lnTo>
                  <a:close/>
                </a:path>
                <a:path w="1143635" h="171450">
                  <a:moveTo>
                    <a:pt x="736" y="47156"/>
                  </a:moveTo>
                  <a:lnTo>
                    <a:pt x="0" y="85256"/>
                  </a:lnTo>
                  <a:lnTo>
                    <a:pt x="1034898" y="105353"/>
                  </a:lnTo>
                  <a:lnTo>
                    <a:pt x="1067866" y="86949"/>
                  </a:lnTo>
                  <a:lnTo>
                    <a:pt x="1035520" y="67250"/>
                  </a:lnTo>
                  <a:lnTo>
                    <a:pt x="736" y="47156"/>
                  </a:lnTo>
                  <a:close/>
                </a:path>
                <a:path w="1143635" h="171450">
                  <a:moveTo>
                    <a:pt x="1096378" y="71032"/>
                  </a:moveTo>
                  <a:lnTo>
                    <a:pt x="1067866" y="86949"/>
                  </a:lnTo>
                  <a:lnTo>
                    <a:pt x="1095743" y="103925"/>
                  </a:lnTo>
                  <a:lnTo>
                    <a:pt x="1096378" y="71032"/>
                  </a:lnTo>
                  <a:close/>
                </a:path>
                <a:path w="1143635" h="171450">
                  <a:moveTo>
                    <a:pt x="1105982" y="71032"/>
                  </a:moveTo>
                  <a:lnTo>
                    <a:pt x="1096378" y="71032"/>
                  </a:lnTo>
                  <a:lnTo>
                    <a:pt x="1095743" y="103925"/>
                  </a:lnTo>
                  <a:lnTo>
                    <a:pt x="1105324" y="103925"/>
                  </a:lnTo>
                  <a:lnTo>
                    <a:pt x="1105982" y="71032"/>
                  </a:lnTo>
                  <a:close/>
                </a:path>
                <a:path w="1143635" h="171450">
                  <a:moveTo>
                    <a:pt x="1035520" y="67250"/>
                  </a:moveTo>
                  <a:lnTo>
                    <a:pt x="1067866" y="86949"/>
                  </a:lnTo>
                  <a:lnTo>
                    <a:pt x="1096378" y="71032"/>
                  </a:lnTo>
                  <a:lnTo>
                    <a:pt x="1105982" y="71032"/>
                  </a:lnTo>
                  <a:lnTo>
                    <a:pt x="1106030" y="68619"/>
                  </a:lnTo>
                  <a:lnTo>
                    <a:pt x="1035520" y="672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2085085" y="4559985"/>
            <a:ext cx="1285240" cy="1339215"/>
            <a:chOff x="2085085" y="4559985"/>
            <a:chExt cx="1285240" cy="1339215"/>
          </a:xfrm>
        </p:grpSpPr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10612" y="5149125"/>
              <a:ext cx="1254671" cy="749503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2161412" y="5177916"/>
              <a:ext cx="1135380" cy="627380"/>
            </a:xfrm>
            <a:custGeom>
              <a:avLst/>
              <a:gdLst/>
              <a:ahLst/>
              <a:cxnLst/>
              <a:rect l="l" t="t" r="r" b="b"/>
              <a:pathLst>
                <a:path w="1135379" h="627379">
                  <a:moveTo>
                    <a:pt x="1135379" y="0"/>
                  </a:moveTo>
                  <a:lnTo>
                    <a:pt x="1117193" y="45338"/>
                  </a:lnTo>
                  <a:lnTo>
                    <a:pt x="1097049" y="89285"/>
                  </a:lnTo>
                  <a:lnTo>
                    <a:pt x="1075021" y="131802"/>
                  </a:lnTo>
                  <a:lnTo>
                    <a:pt x="1051186" y="172850"/>
                  </a:lnTo>
                  <a:lnTo>
                    <a:pt x="1025618" y="212390"/>
                  </a:lnTo>
                  <a:lnTo>
                    <a:pt x="998394" y="250384"/>
                  </a:lnTo>
                  <a:lnTo>
                    <a:pt x="969589" y="286792"/>
                  </a:lnTo>
                  <a:lnTo>
                    <a:pt x="939278" y="321576"/>
                  </a:lnTo>
                  <a:lnTo>
                    <a:pt x="907536" y="354697"/>
                  </a:lnTo>
                  <a:lnTo>
                    <a:pt x="874440" y="386117"/>
                  </a:lnTo>
                  <a:lnTo>
                    <a:pt x="840064" y="415795"/>
                  </a:lnTo>
                  <a:lnTo>
                    <a:pt x="804484" y="443694"/>
                  </a:lnTo>
                  <a:lnTo>
                    <a:pt x="767775" y="469775"/>
                  </a:lnTo>
                  <a:lnTo>
                    <a:pt x="730013" y="493998"/>
                  </a:lnTo>
                  <a:lnTo>
                    <a:pt x="691273" y="516326"/>
                  </a:lnTo>
                  <a:lnTo>
                    <a:pt x="651630" y="536719"/>
                  </a:lnTo>
                  <a:lnTo>
                    <a:pt x="611161" y="555139"/>
                  </a:lnTo>
                  <a:lnTo>
                    <a:pt x="569940" y="571545"/>
                  </a:lnTo>
                  <a:lnTo>
                    <a:pt x="528043" y="585901"/>
                  </a:lnTo>
                  <a:lnTo>
                    <a:pt x="485546" y="598167"/>
                  </a:lnTo>
                  <a:lnTo>
                    <a:pt x="442523" y="608304"/>
                  </a:lnTo>
                  <a:lnTo>
                    <a:pt x="399050" y="616273"/>
                  </a:lnTo>
                  <a:lnTo>
                    <a:pt x="355203" y="622036"/>
                  </a:lnTo>
                  <a:lnTo>
                    <a:pt x="311057" y="625553"/>
                  </a:lnTo>
                  <a:lnTo>
                    <a:pt x="266687" y="626787"/>
                  </a:lnTo>
                  <a:lnTo>
                    <a:pt x="222169" y="625697"/>
                  </a:lnTo>
                  <a:lnTo>
                    <a:pt x="177579" y="622246"/>
                  </a:lnTo>
                  <a:lnTo>
                    <a:pt x="132991" y="616394"/>
                  </a:lnTo>
                  <a:lnTo>
                    <a:pt x="88482" y="608103"/>
                  </a:lnTo>
                  <a:lnTo>
                    <a:pt x="44126" y="597334"/>
                  </a:lnTo>
                  <a:lnTo>
                    <a:pt x="0" y="584047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06167" y="4559985"/>
              <a:ext cx="1263675" cy="74201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157221" y="4608236"/>
              <a:ext cx="1143000" cy="621665"/>
            </a:xfrm>
            <a:custGeom>
              <a:avLst/>
              <a:gdLst/>
              <a:ahLst/>
              <a:cxnLst/>
              <a:rect l="l" t="t" r="r" b="b"/>
              <a:pathLst>
                <a:path w="1143000" h="621664">
                  <a:moveTo>
                    <a:pt x="0" y="49742"/>
                  </a:moveTo>
                  <a:lnTo>
                    <a:pt x="46685" y="35143"/>
                  </a:lnTo>
                  <a:lnTo>
                    <a:pt x="93543" y="23120"/>
                  </a:lnTo>
                  <a:lnTo>
                    <a:pt x="140488" y="13635"/>
                  </a:lnTo>
                  <a:lnTo>
                    <a:pt x="187433" y="6646"/>
                  </a:lnTo>
                  <a:lnTo>
                    <a:pt x="234292" y="2114"/>
                  </a:lnTo>
                  <a:lnTo>
                    <a:pt x="280980" y="0"/>
                  </a:lnTo>
                  <a:lnTo>
                    <a:pt x="327411" y="263"/>
                  </a:lnTo>
                  <a:lnTo>
                    <a:pt x="373499" y="2864"/>
                  </a:lnTo>
                  <a:lnTo>
                    <a:pt x="419158" y="7763"/>
                  </a:lnTo>
                  <a:lnTo>
                    <a:pt x="464302" y="14920"/>
                  </a:lnTo>
                  <a:lnTo>
                    <a:pt x="508845" y="24296"/>
                  </a:lnTo>
                  <a:lnTo>
                    <a:pt x="552701" y="35851"/>
                  </a:lnTo>
                  <a:lnTo>
                    <a:pt x="595785" y="49545"/>
                  </a:lnTo>
                  <a:lnTo>
                    <a:pt x="638010" y="65338"/>
                  </a:lnTo>
                  <a:lnTo>
                    <a:pt x="679291" y="83190"/>
                  </a:lnTo>
                  <a:lnTo>
                    <a:pt x="719541" y="103063"/>
                  </a:lnTo>
                  <a:lnTo>
                    <a:pt x="758675" y="124915"/>
                  </a:lnTo>
                  <a:lnTo>
                    <a:pt x="796606" y="148707"/>
                  </a:lnTo>
                  <a:lnTo>
                    <a:pt x="833250" y="174400"/>
                  </a:lnTo>
                  <a:lnTo>
                    <a:pt x="868520" y="201954"/>
                  </a:lnTo>
                  <a:lnTo>
                    <a:pt x="902329" y="231328"/>
                  </a:lnTo>
                  <a:lnTo>
                    <a:pt x="934593" y="262484"/>
                  </a:lnTo>
                  <a:lnTo>
                    <a:pt x="965225" y="295381"/>
                  </a:lnTo>
                  <a:lnTo>
                    <a:pt x="994139" y="329979"/>
                  </a:lnTo>
                  <a:lnTo>
                    <a:pt x="1021250" y="366239"/>
                  </a:lnTo>
                  <a:lnTo>
                    <a:pt x="1046471" y="404122"/>
                  </a:lnTo>
                  <a:lnTo>
                    <a:pt x="1069717" y="443586"/>
                  </a:lnTo>
                  <a:lnTo>
                    <a:pt x="1090902" y="484594"/>
                  </a:lnTo>
                  <a:lnTo>
                    <a:pt x="1109939" y="527104"/>
                  </a:lnTo>
                  <a:lnTo>
                    <a:pt x="1126743" y="571077"/>
                  </a:lnTo>
                  <a:lnTo>
                    <a:pt x="1138977" y="608885"/>
                  </a:lnTo>
                  <a:lnTo>
                    <a:pt x="1142618" y="621623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85085" y="4606480"/>
              <a:ext cx="347776" cy="1233690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2149474" y="4643373"/>
              <a:ext cx="213360" cy="1114425"/>
            </a:xfrm>
            <a:custGeom>
              <a:avLst/>
              <a:gdLst/>
              <a:ahLst/>
              <a:cxnLst/>
              <a:rect l="l" t="t" r="r" b="b"/>
              <a:pathLst>
                <a:path w="213360" h="1114425">
                  <a:moveTo>
                    <a:pt x="0" y="0"/>
                  </a:moveTo>
                  <a:lnTo>
                    <a:pt x="30170" y="38239"/>
                  </a:lnTo>
                  <a:lnTo>
                    <a:pt x="58048" y="77631"/>
                  </a:lnTo>
                  <a:lnTo>
                    <a:pt x="83631" y="118077"/>
                  </a:lnTo>
                  <a:lnTo>
                    <a:pt x="106916" y="159479"/>
                  </a:lnTo>
                  <a:lnTo>
                    <a:pt x="127901" y="201739"/>
                  </a:lnTo>
                  <a:lnTo>
                    <a:pt x="146582" y="244759"/>
                  </a:lnTo>
                  <a:lnTo>
                    <a:pt x="162958" y="288442"/>
                  </a:lnTo>
                  <a:lnTo>
                    <a:pt x="177025" y="332688"/>
                  </a:lnTo>
                  <a:lnTo>
                    <a:pt x="188780" y="377400"/>
                  </a:lnTo>
                  <a:lnTo>
                    <a:pt x="198221" y="422481"/>
                  </a:lnTo>
                  <a:lnTo>
                    <a:pt x="205344" y="467831"/>
                  </a:lnTo>
                  <a:lnTo>
                    <a:pt x="210148" y="513354"/>
                  </a:lnTo>
                  <a:lnTo>
                    <a:pt x="212629" y="558950"/>
                  </a:lnTo>
                  <a:lnTo>
                    <a:pt x="212785" y="604523"/>
                  </a:lnTo>
                  <a:lnTo>
                    <a:pt x="210612" y="649974"/>
                  </a:lnTo>
                  <a:lnTo>
                    <a:pt x="206109" y="695204"/>
                  </a:lnTo>
                  <a:lnTo>
                    <a:pt x="199271" y="740117"/>
                  </a:lnTo>
                  <a:lnTo>
                    <a:pt x="190098" y="784614"/>
                  </a:lnTo>
                  <a:lnTo>
                    <a:pt x="178584" y="828597"/>
                  </a:lnTo>
                  <a:lnTo>
                    <a:pt x="164729" y="871968"/>
                  </a:lnTo>
                  <a:lnTo>
                    <a:pt x="148529" y="914628"/>
                  </a:lnTo>
                  <a:lnTo>
                    <a:pt x="129981" y="956481"/>
                  </a:lnTo>
                  <a:lnTo>
                    <a:pt x="109083" y="997428"/>
                  </a:lnTo>
                  <a:lnTo>
                    <a:pt x="85831" y="1037371"/>
                  </a:lnTo>
                  <a:lnTo>
                    <a:pt x="60224" y="1076212"/>
                  </a:lnTo>
                  <a:lnTo>
                    <a:pt x="32257" y="1113853"/>
                  </a:lnTo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2233167" y="-250444"/>
            <a:ext cx="475615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027555" algn="l"/>
              </a:tabLst>
            </a:pPr>
            <a:r>
              <a:rPr sz="8000" u="sng" cap="small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O</a:t>
            </a:r>
            <a:r>
              <a:rPr sz="8000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R</a:t>
            </a:r>
            <a:r>
              <a:rPr sz="80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	</a:t>
            </a:r>
            <a:r>
              <a:rPr sz="4800" u="sng" cap="small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Operator</a:t>
            </a:r>
            <a:endParaRPr sz="4800"/>
          </a:p>
        </p:txBody>
      </p:sp>
      <p:sp>
        <p:nvSpPr>
          <p:cNvPr id="23" name="object 23"/>
          <p:cNvSpPr txBox="1"/>
          <p:nvPr/>
        </p:nvSpPr>
        <p:spPr>
          <a:xfrm>
            <a:off x="650468" y="747052"/>
            <a:ext cx="7740015" cy="3417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5895" algn="ctr">
              <a:lnSpc>
                <a:spcPts val="3840"/>
              </a:lnSpc>
              <a:spcBef>
                <a:spcPts val="95"/>
              </a:spcBef>
            </a:pPr>
            <a:r>
              <a:rPr sz="3200" spc="-10" dirty="0">
                <a:latin typeface="Calibri"/>
                <a:cs typeface="Calibri"/>
              </a:rPr>
              <a:t>Operation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performed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by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OR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operator</a:t>
            </a:r>
            <a:r>
              <a:rPr sz="3200" spc="-8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12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called</a:t>
            </a:r>
            <a:endParaRPr sz="3200">
              <a:latin typeface="Calibri"/>
              <a:cs typeface="Calibri"/>
            </a:endParaRPr>
          </a:p>
          <a:p>
            <a:pPr marL="266065" algn="ctr">
              <a:lnSpc>
                <a:spcPts val="3835"/>
              </a:lnSpc>
            </a:pPr>
            <a:r>
              <a:rPr sz="3200" b="1" dirty="0">
                <a:latin typeface="Calibri"/>
                <a:cs typeface="Calibri"/>
              </a:rPr>
              <a:t>Logical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Addition</a:t>
            </a:r>
            <a:r>
              <a:rPr sz="3200" dirty="0">
                <a:latin typeface="Calibri"/>
                <a:cs typeface="Calibri"/>
              </a:rPr>
              <a:t>.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Thus</a:t>
            </a:r>
            <a:r>
              <a:rPr sz="3200" spc="-5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X+Y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means</a:t>
            </a:r>
            <a:r>
              <a:rPr sz="3200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X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OR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35" dirty="0">
                <a:latin typeface="Calibri"/>
                <a:cs typeface="Calibri"/>
              </a:rPr>
              <a:t>Y.</a:t>
            </a:r>
            <a:endParaRPr sz="3200">
              <a:latin typeface="Calibri"/>
              <a:cs typeface="Calibri"/>
            </a:endParaRPr>
          </a:p>
          <a:p>
            <a:pPr marL="176530" algn="ctr">
              <a:lnSpc>
                <a:spcPts val="3840"/>
              </a:lnSpc>
            </a:pPr>
            <a:r>
              <a:rPr sz="3200" spc="-10" dirty="0">
                <a:latin typeface="Calibri"/>
                <a:cs typeface="Calibri"/>
              </a:rPr>
              <a:t>0+0=0</a:t>
            </a:r>
            <a:endParaRPr sz="3200">
              <a:latin typeface="Calibri"/>
              <a:cs typeface="Calibri"/>
            </a:endParaRPr>
          </a:p>
          <a:p>
            <a:pPr marL="175895" algn="ctr">
              <a:lnSpc>
                <a:spcPts val="3840"/>
              </a:lnSpc>
              <a:spcBef>
                <a:spcPts val="10"/>
              </a:spcBef>
            </a:pPr>
            <a:r>
              <a:rPr sz="3200" spc="-10" dirty="0">
                <a:latin typeface="Calibri"/>
                <a:cs typeface="Calibri"/>
              </a:rPr>
              <a:t>0+1=1</a:t>
            </a:r>
            <a:endParaRPr sz="3200">
              <a:latin typeface="Calibri"/>
              <a:cs typeface="Calibri"/>
            </a:endParaRPr>
          </a:p>
          <a:p>
            <a:pPr marL="175895" algn="ctr">
              <a:lnSpc>
                <a:spcPts val="3835"/>
              </a:lnSpc>
            </a:pPr>
            <a:r>
              <a:rPr sz="3200" spc="-10" dirty="0">
                <a:latin typeface="Calibri"/>
                <a:cs typeface="Calibri"/>
              </a:rPr>
              <a:t>1+0=1</a:t>
            </a:r>
            <a:endParaRPr sz="3200">
              <a:latin typeface="Calibri"/>
              <a:cs typeface="Calibri"/>
            </a:endParaRPr>
          </a:p>
          <a:p>
            <a:pPr marL="176530" algn="ctr">
              <a:lnSpc>
                <a:spcPts val="3515"/>
              </a:lnSpc>
            </a:pPr>
            <a:r>
              <a:rPr sz="3200" spc="-10" dirty="0">
                <a:latin typeface="Calibri"/>
                <a:cs typeface="Calibri"/>
              </a:rPr>
              <a:t>1+1=1</a:t>
            </a:r>
            <a:endParaRPr sz="3200">
              <a:latin typeface="Calibri"/>
              <a:cs typeface="Calibri"/>
            </a:endParaRPr>
          </a:p>
          <a:p>
            <a:pPr marL="12700">
              <a:lnSpc>
                <a:spcPts val="3995"/>
              </a:lnSpc>
            </a:pPr>
            <a:r>
              <a:rPr sz="2800" b="1" dirty="0">
                <a:solidFill>
                  <a:srgbClr val="C00000"/>
                </a:solidFill>
                <a:latin typeface="Arial"/>
                <a:cs typeface="Arial"/>
              </a:rPr>
              <a:t>The</a:t>
            </a:r>
            <a:r>
              <a:rPr sz="2800" b="1" spc="-1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C00000"/>
                </a:solidFill>
                <a:latin typeface="Arial"/>
                <a:cs typeface="Arial"/>
              </a:rPr>
              <a:t>Symbol</a:t>
            </a:r>
            <a:r>
              <a:rPr sz="28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C00000"/>
                </a:solidFill>
                <a:latin typeface="Arial"/>
                <a:cs typeface="Arial"/>
              </a:rPr>
              <a:t>and</a:t>
            </a:r>
            <a:r>
              <a:rPr sz="28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C00000"/>
                </a:solidFill>
                <a:latin typeface="Arial"/>
                <a:cs typeface="Arial"/>
              </a:rPr>
              <a:t>Truth</a:t>
            </a:r>
            <a:r>
              <a:rPr sz="28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C00000"/>
                </a:solidFill>
                <a:latin typeface="Arial"/>
                <a:cs typeface="Arial"/>
              </a:rPr>
              <a:t>table</a:t>
            </a:r>
            <a:r>
              <a:rPr sz="28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C00000"/>
                </a:solidFill>
                <a:latin typeface="Arial"/>
                <a:cs typeface="Arial"/>
              </a:rPr>
              <a:t>of</a:t>
            </a:r>
            <a:r>
              <a:rPr sz="28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3600" b="1" dirty="0">
                <a:solidFill>
                  <a:srgbClr val="C00000"/>
                </a:solidFill>
                <a:latin typeface="Arial"/>
                <a:cs typeface="Arial"/>
              </a:rPr>
              <a:t>OR</a:t>
            </a:r>
            <a:r>
              <a:rPr sz="3600" b="1" spc="-2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C00000"/>
                </a:solidFill>
                <a:latin typeface="Arial"/>
                <a:cs typeface="Arial"/>
              </a:rPr>
              <a:t>gate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632450" y="4337050"/>
          <a:ext cx="3147694" cy="19196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90980"/>
                <a:gridCol w="1656714"/>
              </a:tblGrid>
              <a:tr h="640080"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600" b="1" spc="-5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50355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6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X’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600" spc="-50" dirty="0">
                          <a:latin typeface="Calibri"/>
                          <a:cs typeface="Calibri"/>
                        </a:rPr>
                        <a:t>0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50355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600" spc="-50" dirty="0">
                          <a:latin typeface="Calibri"/>
                          <a:cs typeface="Calibri"/>
                        </a:rPr>
                        <a:t>1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marL="401320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600" spc="-50" dirty="0">
                          <a:latin typeface="Calibri"/>
                          <a:cs typeface="Calibri"/>
                        </a:rPr>
                        <a:t>1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503555">
                        <a:lnSpc>
                          <a:spcPct val="100000"/>
                        </a:lnSpc>
                        <a:spcBef>
                          <a:spcPts val="130"/>
                        </a:spcBef>
                      </a:pPr>
                      <a:r>
                        <a:rPr sz="3600" spc="-50" dirty="0">
                          <a:latin typeface="Calibri"/>
                          <a:cs typeface="Calibri"/>
                        </a:rPr>
                        <a:t>0</a:t>
                      </a:r>
                      <a:endParaRPr sz="3600">
                        <a:latin typeface="Calibri"/>
                        <a:cs typeface="Calibri"/>
                      </a:endParaRPr>
                    </a:p>
                  </a:txBody>
                  <a:tcPr marL="0" marR="0" marT="165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  <p:grpSp>
        <p:nvGrpSpPr>
          <p:cNvPr id="3" name="object 3"/>
          <p:cNvGrpSpPr/>
          <p:nvPr/>
        </p:nvGrpSpPr>
        <p:grpSpPr>
          <a:xfrm>
            <a:off x="340271" y="4400550"/>
            <a:ext cx="4727575" cy="1548130"/>
            <a:chOff x="340271" y="4400550"/>
            <a:chExt cx="4727575" cy="154813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5045" y="5085091"/>
              <a:ext cx="1200798" cy="23433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28293" y="5093168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64" y="105350"/>
                  </a:moveTo>
                  <a:lnTo>
                    <a:pt x="980770" y="135548"/>
                  </a:lnTo>
                  <a:lnTo>
                    <a:pt x="975047" y="140436"/>
                  </a:lnTo>
                  <a:lnTo>
                    <a:pt x="971753" y="146931"/>
                  </a:lnTo>
                  <a:lnTo>
                    <a:pt x="971126" y="154211"/>
                  </a:lnTo>
                  <a:lnTo>
                    <a:pt x="973404" y="161456"/>
                  </a:lnTo>
                  <a:lnTo>
                    <a:pt x="978363" y="167179"/>
                  </a:lnTo>
                  <a:lnTo>
                    <a:pt x="984881" y="170473"/>
                  </a:lnTo>
                  <a:lnTo>
                    <a:pt x="992138" y="171100"/>
                  </a:lnTo>
                  <a:lnTo>
                    <a:pt x="999312" y="168822"/>
                  </a:lnTo>
                  <a:lnTo>
                    <a:pt x="1110665" y="106719"/>
                  </a:lnTo>
                  <a:lnTo>
                    <a:pt x="1105357" y="106719"/>
                  </a:lnTo>
                  <a:lnTo>
                    <a:pt x="1034864" y="105350"/>
                  </a:lnTo>
                  <a:close/>
                </a:path>
                <a:path w="1143635" h="171450">
                  <a:moveTo>
                    <a:pt x="1067844" y="86939"/>
                  </a:moveTo>
                  <a:lnTo>
                    <a:pt x="1034864" y="105350"/>
                  </a:lnTo>
                  <a:lnTo>
                    <a:pt x="1105357" y="106719"/>
                  </a:lnTo>
                  <a:lnTo>
                    <a:pt x="1105403" y="103925"/>
                  </a:lnTo>
                  <a:lnTo>
                    <a:pt x="1095705" y="103925"/>
                  </a:lnTo>
                  <a:lnTo>
                    <a:pt x="1067844" y="86939"/>
                  </a:lnTo>
                  <a:close/>
                </a:path>
                <a:path w="1143635" h="171450">
                  <a:moveTo>
                    <a:pt x="995490" y="0"/>
                  </a:moveTo>
                  <a:lnTo>
                    <a:pt x="988199" y="325"/>
                  </a:lnTo>
                  <a:lnTo>
                    <a:pt x="981575" y="3365"/>
                  </a:lnTo>
                  <a:lnTo>
                    <a:pt x="976452" y="8929"/>
                  </a:lnTo>
                  <a:lnTo>
                    <a:pt x="973872" y="16000"/>
                  </a:lnTo>
                  <a:lnTo>
                    <a:pt x="974197" y="23296"/>
                  </a:lnTo>
                  <a:lnTo>
                    <a:pt x="977238" y="29950"/>
                  </a:lnTo>
                  <a:lnTo>
                    <a:pt x="982802" y="35091"/>
                  </a:lnTo>
                  <a:lnTo>
                    <a:pt x="1035551" y="67251"/>
                  </a:lnTo>
                  <a:lnTo>
                    <a:pt x="1105992" y="68619"/>
                  </a:lnTo>
                  <a:lnTo>
                    <a:pt x="1105403" y="103925"/>
                  </a:lnTo>
                  <a:lnTo>
                    <a:pt x="1105357" y="106719"/>
                  </a:lnTo>
                  <a:lnTo>
                    <a:pt x="1110665" y="106719"/>
                  </a:lnTo>
                  <a:lnTo>
                    <a:pt x="1143457" y="88431"/>
                  </a:lnTo>
                  <a:lnTo>
                    <a:pt x="1002614" y="2579"/>
                  </a:lnTo>
                  <a:lnTo>
                    <a:pt x="995490" y="0"/>
                  </a:lnTo>
                  <a:close/>
                </a:path>
                <a:path w="1143635" h="171450">
                  <a:moveTo>
                    <a:pt x="749" y="47156"/>
                  </a:moveTo>
                  <a:lnTo>
                    <a:pt x="0" y="85256"/>
                  </a:lnTo>
                  <a:lnTo>
                    <a:pt x="1034864" y="105350"/>
                  </a:lnTo>
                  <a:lnTo>
                    <a:pt x="1067844" y="86939"/>
                  </a:lnTo>
                  <a:lnTo>
                    <a:pt x="1035551" y="67251"/>
                  </a:lnTo>
                  <a:lnTo>
                    <a:pt x="749" y="47156"/>
                  </a:lnTo>
                  <a:close/>
                </a:path>
                <a:path w="1143635" h="171450">
                  <a:moveTo>
                    <a:pt x="1096340" y="71032"/>
                  </a:moveTo>
                  <a:lnTo>
                    <a:pt x="1067844" y="86939"/>
                  </a:lnTo>
                  <a:lnTo>
                    <a:pt x="1095705" y="103925"/>
                  </a:lnTo>
                  <a:lnTo>
                    <a:pt x="1096340" y="71032"/>
                  </a:lnTo>
                  <a:close/>
                </a:path>
                <a:path w="1143635" h="171450">
                  <a:moveTo>
                    <a:pt x="1105951" y="71032"/>
                  </a:moveTo>
                  <a:lnTo>
                    <a:pt x="1096340" y="71032"/>
                  </a:lnTo>
                  <a:lnTo>
                    <a:pt x="1095705" y="103925"/>
                  </a:lnTo>
                  <a:lnTo>
                    <a:pt x="1105403" y="103925"/>
                  </a:lnTo>
                  <a:lnTo>
                    <a:pt x="1105951" y="71032"/>
                  </a:lnTo>
                  <a:close/>
                </a:path>
                <a:path w="1143635" h="171450">
                  <a:moveTo>
                    <a:pt x="1035551" y="67251"/>
                  </a:moveTo>
                  <a:lnTo>
                    <a:pt x="1067844" y="86939"/>
                  </a:lnTo>
                  <a:lnTo>
                    <a:pt x="1096340" y="71032"/>
                  </a:lnTo>
                  <a:lnTo>
                    <a:pt x="1105951" y="71032"/>
                  </a:lnTo>
                  <a:lnTo>
                    <a:pt x="1105992" y="68619"/>
                  </a:lnTo>
                  <a:lnTo>
                    <a:pt x="1035551" y="672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0271" y="4762423"/>
              <a:ext cx="761504" cy="65806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29979" y="4990917"/>
              <a:ext cx="337477" cy="31989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58210" y="4976710"/>
              <a:ext cx="1397127" cy="42421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3500120" y="5077293"/>
              <a:ext cx="1143635" cy="171450"/>
            </a:xfrm>
            <a:custGeom>
              <a:avLst/>
              <a:gdLst/>
              <a:ahLst/>
              <a:cxnLst/>
              <a:rect l="l" t="t" r="r" b="b"/>
              <a:pathLst>
                <a:path w="1143635" h="171450">
                  <a:moveTo>
                    <a:pt x="1034846" y="105351"/>
                  </a:moveTo>
                  <a:lnTo>
                    <a:pt x="980693" y="135548"/>
                  </a:lnTo>
                  <a:lnTo>
                    <a:pt x="974971" y="140436"/>
                  </a:lnTo>
                  <a:lnTo>
                    <a:pt x="971676" y="146931"/>
                  </a:lnTo>
                  <a:lnTo>
                    <a:pt x="971049" y="154211"/>
                  </a:lnTo>
                  <a:lnTo>
                    <a:pt x="973327" y="161456"/>
                  </a:lnTo>
                  <a:lnTo>
                    <a:pt x="978288" y="167179"/>
                  </a:lnTo>
                  <a:lnTo>
                    <a:pt x="984821" y="170473"/>
                  </a:lnTo>
                  <a:lnTo>
                    <a:pt x="992116" y="171100"/>
                  </a:lnTo>
                  <a:lnTo>
                    <a:pt x="999363" y="168822"/>
                  </a:lnTo>
                  <a:lnTo>
                    <a:pt x="1110618" y="106719"/>
                  </a:lnTo>
                  <a:lnTo>
                    <a:pt x="1105280" y="106719"/>
                  </a:lnTo>
                  <a:lnTo>
                    <a:pt x="1034846" y="105351"/>
                  </a:lnTo>
                  <a:close/>
                </a:path>
                <a:path w="1143635" h="171450">
                  <a:moveTo>
                    <a:pt x="1067814" y="86967"/>
                  </a:moveTo>
                  <a:lnTo>
                    <a:pt x="1034846" y="105351"/>
                  </a:lnTo>
                  <a:lnTo>
                    <a:pt x="1105280" y="106719"/>
                  </a:lnTo>
                  <a:lnTo>
                    <a:pt x="1105327" y="103925"/>
                  </a:lnTo>
                  <a:lnTo>
                    <a:pt x="1095628" y="103925"/>
                  </a:lnTo>
                  <a:lnTo>
                    <a:pt x="1067814" y="86967"/>
                  </a:lnTo>
                  <a:close/>
                </a:path>
                <a:path w="1143635" h="171450">
                  <a:moveTo>
                    <a:pt x="995414" y="0"/>
                  </a:moveTo>
                  <a:lnTo>
                    <a:pt x="988123" y="325"/>
                  </a:lnTo>
                  <a:lnTo>
                    <a:pt x="981499" y="3365"/>
                  </a:lnTo>
                  <a:lnTo>
                    <a:pt x="976376" y="8929"/>
                  </a:lnTo>
                  <a:lnTo>
                    <a:pt x="973796" y="16053"/>
                  </a:lnTo>
                  <a:lnTo>
                    <a:pt x="974121" y="23344"/>
                  </a:lnTo>
                  <a:lnTo>
                    <a:pt x="977161" y="29968"/>
                  </a:lnTo>
                  <a:lnTo>
                    <a:pt x="982726" y="35091"/>
                  </a:lnTo>
                  <a:lnTo>
                    <a:pt x="1035475" y="67251"/>
                  </a:lnTo>
                  <a:lnTo>
                    <a:pt x="1105915" y="68619"/>
                  </a:lnTo>
                  <a:lnTo>
                    <a:pt x="1105327" y="103925"/>
                  </a:lnTo>
                  <a:lnTo>
                    <a:pt x="1105280" y="106719"/>
                  </a:lnTo>
                  <a:lnTo>
                    <a:pt x="1110618" y="106719"/>
                  </a:lnTo>
                  <a:lnTo>
                    <a:pt x="1143380" y="88431"/>
                  </a:lnTo>
                  <a:lnTo>
                    <a:pt x="1002538" y="2579"/>
                  </a:lnTo>
                  <a:lnTo>
                    <a:pt x="995414" y="0"/>
                  </a:lnTo>
                  <a:close/>
                </a:path>
                <a:path w="1143635" h="171450">
                  <a:moveTo>
                    <a:pt x="634" y="47156"/>
                  </a:moveTo>
                  <a:lnTo>
                    <a:pt x="0" y="85256"/>
                  </a:lnTo>
                  <a:lnTo>
                    <a:pt x="1034846" y="105351"/>
                  </a:lnTo>
                  <a:lnTo>
                    <a:pt x="1067814" y="86967"/>
                  </a:lnTo>
                  <a:lnTo>
                    <a:pt x="1035475" y="67251"/>
                  </a:lnTo>
                  <a:lnTo>
                    <a:pt x="634" y="47156"/>
                  </a:lnTo>
                  <a:close/>
                </a:path>
                <a:path w="1143635" h="171450">
                  <a:moveTo>
                    <a:pt x="1096390" y="71032"/>
                  </a:moveTo>
                  <a:lnTo>
                    <a:pt x="1067814" y="86967"/>
                  </a:lnTo>
                  <a:lnTo>
                    <a:pt x="1095628" y="103925"/>
                  </a:lnTo>
                  <a:lnTo>
                    <a:pt x="1096390" y="71032"/>
                  </a:lnTo>
                  <a:close/>
                </a:path>
                <a:path w="1143635" h="171450">
                  <a:moveTo>
                    <a:pt x="1105875" y="71032"/>
                  </a:moveTo>
                  <a:lnTo>
                    <a:pt x="1096390" y="71032"/>
                  </a:lnTo>
                  <a:lnTo>
                    <a:pt x="1095628" y="103925"/>
                  </a:lnTo>
                  <a:lnTo>
                    <a:pt x="1105327" y="103925"/>
                  </a:lnTo>
                  <a:lnTo>
                    <a:pt x="1105875" y="71032"/>
                  </a:lnTo>
                  <a:close/>
                </a:path>
                <a:path w="1143635" h="171450">
                  <a:moveTo>
                    <a:pt x="1035475" y="67251"/>
                  </a:moveTo>
                  <a:lnTo>
                    <a:pt x="1067814" y="86967"/>
                  </a:lnTo>
                  <a:lnTo>
                    <a:pt x="1096390" y="71032"/>
                  </a:lnTo>
                  <a:lnTo>
                    <a:pt x="1105875" y="71032"/>
                  </a:lnTo>
                  <a:lnTo>
                    <a:pt x="1105915" y="68619"/>
                  </a:lnTo>
                  <a:lnTo>
                    <a:pt x="1035475" y="672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071623" y="4429125"/>
              <a:ext cx="1428750" cy="1490980"/>
            </a:xfrm>
            <a:custGeom>
              <a:avLst/>
              <a:gdLst/>
              <a:ahLst/>
              <a:cxnLst/>
              <a:rect l="l" t="t" r="r" b="b"/>
              <a:pathLst>
                <a:path w="1428750" h="1490979">
                  <a:moveTo>
                    <a:pt x="0" y="0"/>
                  </a:moveTo>
                  <a:lnTo>
                    <a:pt x="1057275" y="713867"/>
                  </a:lnTo>
                  <a:lnTo>
                    <a:pt x="0" y="1490687"/>
                  </a:lnTo>
                  <a:lnTo>
                    <a:pt x="0" y="0"/>
                  </a:lnTo>
                  <a:close/>
                </a:path>
                <a:path w="1428750" h="1490979">
                  <a:moveTo>
                    <a:pt x="1057275" y="692912"/>
                  </a:moveTo>
                  <a:lnTo>
                    <a:pt x="1063911" y="649262"/>
                  </a:lnTo>
                  <a:lnTo>
                    <a:pt x="1082642" y="610037"/>
                  </a:lnTo>
                  <a:lnTo>
                    <a:pt x="1111694" y="576802"/>
                  </a:lnTo>
                  <a:lnTo>
                    <a:pt x="1149298" y="551123"/>
                  </a:lnTo>
                  <a:lnTo>
                    <a:pt x="1193682" y="534567"/>
                  </a:lnTo>
                  <a:lnTo>
                    <a:pt x="1243076" y="528701"/>
                  </a:lnTo>
                  <a:lnTo>
                    <a:pt x="1292460" y="534567"/>
                  </a:lnTo>
                  <a:lnTo>
                    <a:pt x="1336820" y="551123"/>
                  </a:lnTo>
                  <a:lnTo>
                    <a:pt x="1374394" y="576802"/>
                  </a:lnTo>
                  <a:lnTo>
                    <a:pt x="1403415" y="610037"/>
                  </a:lnTo>
                  <a:lnTo>
                    <a:pt x="1422122" y="649262"/>
                  </a:lnTo>
                  <a:lnTo>
                    <a:pt x="1428750" y="692912"/>
                  </a:lnTo>
                  <a:lnTo>
                    <a:pt x="1422122" y="736614"/>
                  </a:lnTo>
                  <a:lnTo>
                    <a:pt x="1403415" y="775875"/>
                  </a:lnTo>
                  <a:lnTo>
                    <a:pt x="1374393" y="809132"/>
                  </a:lnTo>
                  <a:lnTo>
                    <a:pt x="1336820" y="834822"/>
                  </a:lnTo>
                  <a:lnTo>
                    <a:pt x="1292460" y="851382"/>
                  </a:lnTo>
                  <a:lnTo>
                    <a:pt x="1243076" y="857250"/>
                  </a:lnTo>
                  <a:lnTo>
                    <a:pt x="1193682" y="851382"/>
                  </a:lnTo>
                  <a:lnTo>
                    <a:pt x="1149298" y="834822"/>
                  </a:lnTo>
                  <a:lnTo>
                    <a:pt x="1111694" y="809132"/>
                  </a:lnTo>
                  <a:lnTo>
                    <a:pt x="1082642" y="775875"/>
                  </a:lnTo>
                  <a:lnTo>
                    <a:pt x="1063911" y="736614"/>
                  </a:lnTo>
                  <a:lnTo>
                    <a:pt x="1057275" y="692912"/>
                  </a:lnTo>
                  <a:close/>
                </a:path>
              </a:pathLst>
            </a:custGeom>
            <a:ln w="57150">
              <a:solidFill>
                <a:srgbClr val="FFC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42138" y="1007783"/>
            <a:ext cx="8589010" cy="4358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8150" marR="433705" indent="3175" algn="ctr">
              <a:lnSpc>
                <a:spcPct val="100000"/>
              </a:lnSpc>
              <a:spcBef>
                <a:spcPts val="95"/>
              </a:spcBef>
            </a:pPr>
            <a:r>
              <a:rPr sz="3200" dirty="0">
                <a:latin typeface="Calibri"/>
                <a:cs typeface="Calibri"/>
              </a:rPr>
              <a:t>This</a:t>
            </a:r>
            <a:r>
              <a:rPr sz="3200" spc="-11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operator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operates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on</a:t>
            </a:r>
            <a:r>
              <a:rPr sz="3200" spc="-10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single</a:t>
            </a:r>
            <a:r>
              <a:rPr sz="3200" spc="-9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variable</a:t>
            </a:r>
            <a:r>
              <a:rPr sz="3200" spc="-70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and </a:t>
            </a:r>
            <a:r>
              <a:rPr sz="3200" spc="-10" dirty="0">
                <a:latin typeface="Calibri"/>
                <a:cs typeface="Calibri"/>
              </a:rPr>
              <a:t>operation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performed</a:t>
            </a:r>
            <a:r>
              <a:rPr sz="3200" spc="-10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by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NOT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operator</a:t>
            </a:r>
            <a:r>
              <a:rPr sz="3200" spc="-114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is</a:t>
            </a:r>
            <a:r>
              <a:rPr sz="3200" spc="-1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called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ts val="3835"/>
              </a:lnSpc>
            </a:pPr>
            <a:r>
              <a:rPr sz="3200" spc="-20" dirty="0">
                <a:latin typeface="Calibri"/>
                <a:cs typeface="Calibri"/>
              </a:rPr>
              <a:t>complementation.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Thus</a:t>
            </a:r>
            <a:r>
              <a:rPr sz="3200" spc="-6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X’</a:t>
            </a:r>
            <a:r>
              <a:rPr sz="3200" spc="-6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means</a:t>
            </a:r>
            <a:r>
              <a:rPr sz="3200" spc="-4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complement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of</a:t>
            </a:r>
            <a:r>
              <a:rPr sz="3200" spc="-7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X.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ts val="3840"/>
              </a:lnSpc>
              <a:spcBef>
                <a:spcPts val="10"/>
              </a:spcBef>
            </a:pPr>
            <a:r>
              <a:rPr sz="3200" spc="-20" dirty="0">
                <a:latin typeface="Calibri"/>
                <a:cs typeface="Calibri"/>
              </a:rPr>
              <a:t>0’=1</a:t>
            </a:r>
            <a:endParaRPr sz="32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3200" spc="-20" dirty="0">
                <a:latin typeface="Calibri"/>
                <a:cs typeface="Calibri"/>
              </a:rPr>
              <a:t>1’=0</a:t>
            </a:r>
            <a:endParaRPr sz="3200">
              <a:latin typeface="Calibri"/>
              <a:cs typeface="Calibri"/>
            </a:endParaRPr>
          </a:p>
          <a:p>
            <a:pPr marL="421005">
              <a:lnSpc>
                <a:spcPct val="100000"/>
              </a:lnSpc>
              <a:spcBef>
                <a:spcPts val="2685"/>
              </a:spcBef>
            </a:pP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The</a:t>
            </a:r>
            <a:r>
              <a:rPr sz="2800" b="1" u="sng" spc="-8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Symbol</a:t>
            </a:r>
            <a:r>
              <a:rPr sz="2800" b="1" u="sng" spc="-4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and</a:t>
            </a:r>
            <a:r>
              <a:rPr sz="2800" b="1" u="sng" spc="-7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8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Truth</a:t>
            </a:r>
            <a:r>
              <a:rPr sz="2800" b="1" u="sng" spc="-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table</a:t>
            </a:r>
            <a:r>
              <a:rPr sz="2800" b="1" u="sng" spc="-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of</a:t>
            </a:r>
            <a:r>
              <a:rPr sz="2800" b="1" u="sng" spc="-5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8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NOT</a:t>
            </a:r>
            <a:r>
              <a:rPr sz="2800" b="1" u="sng" spc="-7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800" b="1" u="sng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gate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810"/>
              </a:spcBef>
            </a:pPr>
            <a:endParaRPr sz="2800">
              <a:latin typeface="Arial"/>
              <a:cs typeface="Arial"/>
            </a:endParaRPr>
          </a:p>
          <a:p>
            <a:pPr marL="349250">
              <a:lnSpc>
                <a:spcPct val="100000"/>
              </a:lnSpc>
              <a:tabLst>
                <a:tab pos="4483735" algn="l"/>
              </a:tabLst>
            </a:pPr>
            <a:r>
              <a:rPr sz="3200" b="1" spc="-50" dirty="0">
                <a:latin typeface="Calibri"/>
                <a:cs typeface="Calibri"/>
              </a:rPr>
              <a:t>X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25" dirty="0">
                <a:latin typeface="Calibri"/>
                <a:cs typeface="Calibri"/>
              </a:rPr>
              <a:t>X’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930273" y="-250444"/>
            <a:ext cx="536067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631440" algn="l"/>
              </a:tabLst>
            </a:pPr>
            <a:r>
              <a:rPr sz="8000" u="sng" cap="small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nO</a:t>
            </a:r>
            <a:r>
              <a:rPr sz="8000" u="sng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T</a:t>
            </a:r>
            <a:r>
              <a:rPr sz="8000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	</a:t>
            </a:r>
            <a:r>
              <a:rPr sz="4800" u="sng" cap="small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Operator</a:t>
            </a:r>
            <a:endParaRPr sz="4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3193" y="20866"/>
            <a:ext cx="7615555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800" b="1" u="sng" spc="45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What</a:t>
            </a:r>
            <a:r>
              <a:rPr sz="2800" b="1" u="sng" spc="7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u="sng" spc="3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is</a:t>
            </a:r>
            <a:r>
              <a:rPr sz="2800" b="1" u="sng" spc="9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u="sng" spc="48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Basic</a:t>
            </a:r>
            <a:r>
              <a:rPr sz="2800" b="1" u="sng" spc="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u="sng" spc="40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Postulates</a:t>
            </a:r>
            <a:r>
              <a:rPr sz="2800" b="1" u="sng" spc="9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u="sng" spc="4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Of</a:t>
            </a:r>
            <a:r>
              <a:rPr sz="2800" b="1" u="sng" spc="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sz="2800" b="1" u="sng" spc="47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Boolean</a:t>
            </a:r>
            <a:endParaRPr sz="2800">
              <a:latin typeface="Cambria"/>
              <a:cs typeface="Cambria"/>
            </a:endParaRPr>
          </a:p>
          <a:p>
            <a:pPr marL="346075" algn="ctr">
              <a:lnSpc>
                <a:spcPct val="100000"/>
              </a:lnSpc>
            </a:pPr>
            <a:r>
              <a:rPr sz="2800" b="1" u="sng" spc="434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Algebra?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0088" y="873836"/>
            <a:ext cx="875538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400" dirty="0">
                <a:latin typeface="Calibri"/>
                <a:cs typeface="Calibri"/>
              </a:rPr>
              <a:t>Boolean</a:t>
            </a:r>
            <a:r>
              <a:rPr sz="2400" spc="-1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algebra,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consists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of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Arial"/>
                <a:cs typeface="Arial"/>
              </a:rPr>
              <a:t>fundamental</a:t>
            </a:r>
            <a:r>
              <a:rPr sz="2400" b="1" spc="-100" dirty="0">
                <a:latin typeface="Arial"/>
                <a:cs typeface="Arial"/>
              </a:rPr>
              <a:t> </a:t>
            </a:r>
            <a:r>
              <a:rPr sz="2400" b="1" spc="-135" dirty="0">
                <a:latin typeface="Arial"/>
                <a:cs typeface="Arial"/>
              </a:rPr>
              <a:t>laws</a:t>
            </a:r>
            <a:r>
              <a:rPr sz="2400" b="1" spc="-60" dirty="0">
                <a:latin typeface="Arial"/>
                <a:cs typeface="Arial"/>
              </a:rPr>
              <a:t> </a:t>
            </a:r>
            <a:r>
              <a:rPr sz="2400" dirty="0">
                <a:latin typeface="Calibri"/>
                <a:cs typeface="Calibri"/>
              </a:rPr>
              <a:t>that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used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to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build 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workable,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cohesive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framework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upon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which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based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theorem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Boolean</a:t>
            </a:r>
            <a:r>
              <a:rPr sz="2400" spc="-9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algebra.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These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fundamental</a:t>
            </a:r>
            <a:r>
              <a:rPr sz="2400" spc="-7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laws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are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known</a:t>
            </a:r>
            <a:r>
              <a:rPr sz="2400" spc="-8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as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u="sng" spc="-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Basic</a:t>
            </a:r>
            <a:r>
              <a:rPr sz="2400" spc="-10" dirty="0">
                <a:latin typeface="Trebuchet MS"/>
                <a:cs typeface="Trebuchet MS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Postulates</a:t>
            </a:r>
            <a:r>
              <a:rPr sz="2400" u="sng" spc="-9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u="sng" spc="-2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Of</a:t>
            </a:r>
            <a:r>
              <a:rPr sz="2400" u="sng" spc="-1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u="sng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Boolean</a:t>
            </a:r>
            <a:r>
              <a:rPr sz="2400" u="sng" spc="-7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u="sng" spc="-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Algebra</a:t>
            </a:r>
            <a:r>
              <a:rPr sz="2400" spc="-1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79523" y="2514854"/>
          <a:ext cx="5796280" cy="42646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98140"/>
                <a:gridCol w="2898140"/>
              </a:tblGrid>
              <a:tr h="558800">
                <a:tc gridSpan="2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POSTULATES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852930">
                <a:tc>
                  <a:txBody>
                    <a:bodyPr/>
                    <a:lstStyle/>
                    <a:p>
                      <a:pPr marL="434975" marR="302895" indent="-343535">
                        <a:lnSpc>
                          <a:spcPct val="100000"/>
                        </a:lnSpc>
                        <a:spcBef>
                          <a:spcPts val="220"/>
                        </a:spcBef>
                        <a:tabLst>
                          <a:tab pos="434975" algn="l"/>
                        </a:tabLst>
                      </a:pPr>
                      <a:r>
                        <a:rPr sz="2200" b="1" spc="-25" dirty="0">
                          <a:latin typeface="Calibri"/>
                          <a:cs typeface="Calibri"/>
                        </a:rPr>
                        <a:t>i.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	If</a:t>
                      </a:r>
                      <a:r>
                        <a:rPr sz="2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X!=0</a:t>
                      </a:r>
                      <a:r>
                        <a:rPr sz="2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then</a:t>
                      </a:r>
                      <a:r>
                        <a:rPr sz="2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X=1;</a:t>
                      </a:r>
                      <a:r>
                        <a:rPr sz="2200" b="1" spc="-25" dirty="0">
                          <a:latin typeface="Calibri"/>
                          <a:cs typeface="Calibri"/>
                        </a:rPr>
                        <a:t> If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X!=1</a:t>
                      </a:r>
                      <a:r>
                        <a:rPr sz="2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then</a:t>
                      </a:r>
                      <a:r>
                        <a:rPr sz="22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25" dirty="0">
                          <a:latin typeface="Calibri"/>
                          <a:cs typeface="Calibri"/>
                        </a:rPr>
                        <a:t>X=0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0"/>
                        </a:spcBef>
                        <a:tabLst>
                          <a:tab pos="434975" algn="l"/>
                        </a:tabLst>
                      </a:pPr>
                      <a:r>
                        <a:rPr sz="2200" b="1" spc="-25" dirty="0">
                          <a:latin typeface="Calibri"/>
                          <a:cs typeface="Calibri"/>
                        </a:rPr>
                        <a:t>ii.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	OR</a:t>
                      </a:r>
                      <a:r>
                        <a:rPr sz="22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relations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0+0=0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ts val="2635"/>
                        </a:lnSpc>
                        <a:spcBef>
                          <a:spcPts val="5"/>
                        </a:spcBef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0+1=1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ts val="2635"/>
                        </a:lnSpc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1+0=1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1+1=1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79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</a:tr>
              <a:tr h="185293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b="1" dirty="0">
                          <a:latin typeface="Calibri"/>
                          <a:cs typeface="Calibri"/>
                        </a:rPr>
                        <a:t>iii.</a:t>
                      </a:r>
                      <a:r>
                        <a:rPr sz="2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22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relations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0.0=0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ts val="2635"/>
                        </a:lnSpc>
                        <a:spcBef>
                          <a:spcPts val="5"/>
                        </a:spcBef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0.1=0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ts val="2635"/>
                        </a:lnSpc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1.0=0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b="1" spc="-10" dirty="0">
                          <a:latin typeface="Calibri"/>
                          <a:cs typeface="Calibri"/>
                        </a:rPr>
                        <a:t>1.1=1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2200" b="1" dirty="0">
                          <a:latin typeface="Calibri"/>
                          <a:cs typeface="Calibri"/>
                        </a:rPr>
                        <a:t>iv.</a:t>
                      </a:r>
                      <a:r>
                        <a:rPr sz="22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2200" b="1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200" b="1" spc="-10" dirty="0">
                          <a:latin typeface="Calibri"/>
                          <a:cs typeface="Calibri"/>
                        </a:rPr>
                        <a:t>relations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1203325">
                        <a:lnSpc>
                          <a:spcPct val="100000"/>
                        </a:lnSpc>
                      </a:pPr>
                      <a:r>
                        <a:rPr sz="2200" b="1" spc="-20" dirty="0">
                          <a:latin typeface="Calibri"/>
                          <a:cs typeface="Calibri"/>
                        </a:rPr>
                        <a:t>0’=1</a:t>
                      </a:r>
                      <a:endParaRPr sz="2200">
                        <a:latin typeface="Calibri"/>
                        <a:cs typeface="Calibri"/>
                      </a:endParaRPr>
                    </a:p>
                    <a:p>
                      <a:pPr marL="12033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200" b="1" spc="-20" dirty="0">
                          <a:latin typeface="Calibri"/>
                          <a:cs typeface="Calibri"/>
                        </a:rPr>
                        <a:t>1’=0</a:t>
                      </a:r>
                      <a:endParaRPr sz="2200">
                        <a:latin typeface="Calibri"/>
                        <a:cs typeface="Calibri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77863"/>
            <a:ext cx="9144000" cy="708025"/>
          </a:xfrm>
          <a:custGeom>
            <a:avLst/>
            <a:gdLst/>
            <a:ahLst/>
            <a:cxnLst/>
            <a:rect l="l" t="t" r="r" b="b"/>
            <a:pathLst>
              <a:path w="9144000" h="708025">
                <a:moveTo>
                  <a:pt x="9144000" y="0"/>
                </a:moveTo>
                <a:lnTo>
                  <a:pt x="0" y="0"/>
                </a:lnTo>
                <a:lnTo>
                  <a:pt x="0" y="707885"/>
                </a:lnTo>
                <a:lnTo>
                  <a:pt x="9144000" y="707885"/>
                </a:lnTo>
                <a:lnTo>
                  <a:pt x="9144000" y="0"/>
                </a:lnTo>
                <a:close/>
              </a:path>
            </a:pathLst>
          </a:custGeom>
          <a:solidFill>
            <a:srgbClr val="FBD4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70154" y="76364"/>
            <a:ext cx="839978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sng" spc="7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W</a:t>
            </a:r>
            <a:r>
              <a:rPr sz="4000" u="sng" cap="small" spc="7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hat</a:t>
            </a:r>
            <a:r>
              <a:rPr sz="4000" u="sng" cap="small" spc="1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000" u="sng" cap="small" spc="24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is</a:t>
            </a:r>
            <a:r>
              <a:rPr sz="4000" u="sng" cap="small" spc="16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000" u="sng" cap="small" spc="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the</a:t>
            </a:r>
            <a:r>
              <a:rPr sz="4000" u="sng" cap="small" spc="1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000" u="sng" spc="22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P</a:t>
            </a:r>
            <a:r>
              <a:rPr sz="4000" u="sng" cap="small" spc="22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rin</a:t>
            </a:r>
            <a:r>
              <a:rPr sz="4000" u="sng" spc="22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c</a:t>
            </a:r>
            <a:r>
              <a:rPr sz="4000" u="sng" cap="small" spc="22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iple</a:t>
            </a:r>
            <a:r>
              <a:rPr sz="4000" u="sng" cap="small" spc="15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000" u="sng" cap="small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Oy</a:t>
            </a:r>
            <a:r>
              <a:rPr sz="4000" u="sng" cap="small" spc="16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000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D</a:t>
            </a:r>
            <a:r>
              <a:rPr sz="4000" u="sng" cap="small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uality</a:t>
            </a:r>
            <a:r>
              <a:rPr sz="4000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?</a:t>
            </a:r>
            <a:endParaRPr sz="4000"/>
          </a:p>
        </p:txBody>
      </p:sp>
      <p:grpSp>
        <p:nvGrpSpPr>
          <p:cNvPr id="4" name="object 4"/>
          <p:cNvGrpSpPr/>
          <p:nvPr/>
        </p:nvGrpSpPr>
        <p:grpSpPr>
          <a:xfrm>
            <a:off x="43472" y="5604827"/>
            <a:ext cx="9029700" cy="1253490"/>
            <a:chOff x="43472" y="5604827"/>
            <a:chExt cx="9029700" cy="1253490"/>
          </a:xfrm>
        </p:grpSpPr>
        <p:sp>
          <p:nvSpPr>
            <p:cNvPr id="5" name="object 5"/>
            <p:cNvSpPr/>
            <p:nvPr/>
          </p:nvSpPr>
          <p:spPr>
            <a:xfrm>
              <a:off x="142849" y="5657695"/>
              <a:ext cx="8930005" cy="1200785"/>
            </a:xfrm>
            <a:custGeom>
              <a:avLst/>
              <a:gdLst/>
              <a:ahLst/>
              <a:cxnLst/>
              <a:rect l="l" t="t" r="r" b="b"/>
              <a:pathLst>
                <a:path w="8930005" h="1200784">
                  <a:moveTo>
                    <a:pt x="8929751" y="0"/>
                  </a:moveTo>
                  <a:lnTo>
                    <a:pt x="0" y="0"/>
                  </a:lnTo>
                  <a:lnTo>
                    <a:pt x="0" y="1200327"/>
                  </a:lnTo>
                  <a:lnTo>
                    <a:pt x="8929751" y="1200327"/>
                  </a:lnTo>
                  <a:lnTo>
                    <a:pt x="892975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472" y="5604827"/>
              <a:ext cx="1434592" cy="50217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7295" y="5604827"/>
              <a:ext cx="596607" cy="50217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1856" y="6020050"/>
              <a:ext cx="1287653" cy="10343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216954" y="796493"/>
            <a:ext cx="8752840" cy="6003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1054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latin typeface="Calibri"/>
                <a:cs typeface="Calibri"/>
              </a:rPr>
              <a:t>This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principle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states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that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starting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with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Boolean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relation, </a:t>
            </a:r>
            <a:r>
              <a:rPr sz="2800" dirty="0">
                <a:latin typeface="Calibri"/>
                <a:cs typeface="Calibri"/>
              </a:rPr>
              <a:t>another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Boolean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relation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can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derived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by:</a:t>
            </a:r>
            <a:endParaRPr sz="2800">
              <a:latin typeface="Calibri"/>
              <a:cs typeface="Calibri"/>
            </a:endParaRPr>
          </a:p>
          <a:p>
            <a:pPr marL="469265" indent="-456565">
              <a:lnSpc>
                <a:spcPts val="3360"/>
              </a:lnSpc>
              <a:buAutoNum type="arabicPeriod"/>
              <a:tabLst>
                <a:tab pos="469265" algn="l"/>
              </a:tabLst>
            </a:pPr>
            <a:r>
              <a:rPr sz="2800" dirty="0">
                <a:latin typeface="Calibri"/>
                <a:cs typeface="Calibri"/>
              </a:rPr>
              <a:t>Changing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each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OR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sign(+)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sign(.)</a:t>
            </a:r>
            <a:endParaRPr sz="28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69265" algn="l"/>
              </a:tabLst>
            </a:pPr>
            <a:r>
              <a:rPr sz="2800" dirty="0">
                <a:latin typeface="Calibri"/>
                <a:cs typeface="Calibri"/>
              </a:rPr>
              <a:t>Changing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each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sign(.)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OR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sign(+)</a:t>
            </a:r>
            <a:endParaRPr sz="2800">
              <a:latin typeface="Calibri"/>
              <a:cs typeface="Calibri"/>
            </a:endParaRPr>
          </a:p>
          <a:p>
            <a:pPr marL="469265" indent="-4565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69265" algn="l"/>
              </a:tabLst>
            </a:pPr>
            <a:r>
              <a:rPr sz="2800" dirty="0">
                <a:latin typeface="Calibri"/>
                <a:cs typeface="Calibri"/>
              </a:rPr>
              <a:t>Replacing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each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0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by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each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1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by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0.</a:t>
            </a:r>
            <a:endParaRPr sz="2800">
              <a:latin typeface="Calibri"/>
              <a:cs typeface="Calibri"/>
            </a:endParaRPr>
          </a:p>
          <a:p>
            <a:pPr marL="588645">
              <a:lnSpc>
                <a:spcPts val="3335"/>
              </a:lnSpc>
              <a:spcBef>
                <a:spcPts val="130"/>
              </a:spcBef>
            </a:pPr>
            <a:r>
              <a:rPr sz="2800" b="1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EXAMPLE:-</a:t>
            </a:r>
            <a:endParaRPr sz="2800">
              <a:latin typeface="Times New Roman"/>
              <a:cs typeface="Times New Roman"/>
            </a:endParaRPr>
          </a:p>
          <a:p>
            <a:pPr marR="2159000" algn="ctr">
              <a:lnSpc>
                <a:spcPts val="3329"/>
              </a:lnSpc>
            </a:pPr>
            <a:r>
              <a:rPr sz="2800" dirty="0">
                <a:latin typeface="Calibri"/>
                <a:cs typeface="Calibri"/>
              </a:rPr>
              <a:t>If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X.Y=1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then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its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dual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will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X+Y=0</a:t>
            </a:r>
            <a:endParaRPr sz="2800">
              <a:latin typeface="Calibri"/>
              <a:cs typeface="Calibri"/>
            </a:endParaRPr>
          </a:p>
          <a:p>
            <a:pPr marR="2205990" algn="ctr">
              <a:lnSpc>
                <a:spcPts val="3354"/>
              </a:lnSpc>
            </a:pPr>
            <a:r>
              <a:rPr sz="2800" dirty="0">
                <a:latin typeface="Calibri"/>
                <a:cs typeface="Calibri"/>
              </a:rPr>
              <a:t>,</a:t>
            </a:r>
            <a:r>
              <a:rPr sz="2800" spc="-1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where</a:t>
            </a:r>
            <a:r>
              <a:rPr sz="2400" i="1" spc="-3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X</a:t>
            </a:r>
            <a:r>
              <a:rPr sz="2400" i="1" spc="-3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&amp;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Y</a:t>
            </a:r>
            <a:r>
              <a:rPr sz="2400" i="1" spc="-4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belongs</a:t>
            </a:r>
            <a:r>
              <a:rPr sz="2400" i="1" spc="-1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to</a:t>
            </a:r>
            <a:r>
              <a:rPr sz="2400" i="1" spc="-40" dirty="0">
                <a:latin typeface="Calibri"/>
                <a:cs typeface="Calibri"/>
              </a:rPr>
              <a:t> </a:t>
            </a:r>
            <a:r>
              <a:rPr sz="2400" i="1" spc="-20" dirty="0">
                <a:latin typeface="Calibri"/>
                <a:cs typeface="Calibri"/>
              </a:rPr>
              <a:t>0,1.</a:t>
            </a:r>
            <a:endParaRPr sz="2400">
              <a:latin typeface="Calibri"/>
              <a:cs typeface="Calibri"/>
            </a:endParaRPr>
          </a:p>
          <a:p>
            <a:pPr marL="588645">
              <a:lnSpc>
                <a:spcPts val="3335"/>
              </a:lnSpc>
              <a:spcBef>
                <a:spcPts val="450"/>
              </a:spcBef>
            </a:pPr>
            <a:r>
              <a:rPr sz="2800" b="1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EXAMPLE:-</a:t>
            </a:r>
            <a:endParaRPr sz="2800">
              <a:latin typeface="Times New Roman"/>
              <a:cs typeface="Times New Roman"/>
            </a:endParaRPr>
          </a:p>
          <a:p>
            <a:pPr marL="829944">
              <a:lnSpc>
                <a:spcPts val="3329"/>
              </a:lnSpc>
            </a:pPr>
            <a:r>
              <a:rPr sz="2800" dirty="0">
                <a:latin typeface="Calibri"/>
                <a:cs typeface="Calibri"/>
              </a:rPr>
              <a:t>If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(X+Z)(Y+1)=1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then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its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dual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will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be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X.Z+Y.0=0</a:t>
            </a:r>
            <a:endParaRPr sz="2800">
              <a:latin typeface="Calibri"/>
              <a:cs typeface="Calibri"/>
            </a:endParaRPr>
          </a:p>
          <a:p>
            <a:pPr marR="2205990" algn="ctr">
              <a:lnSpc>
                <a:spcPts val="3354"/>
              </a:lnSpc>
            </a:pPr>
            <a:r>
              <a:rPr sz="2800" dirty="0">
                <a:latin typeface="Calibri"/>
                <a:cs typeface="Calibri"/>
              </a:rPr>
              <a:t>,</a:t>
            </a:r>
            <a:r>
              <a:rPr sz="2800" spc="-1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where</a:t>
            </a:r>
            <a:r>
              <a:rPr sz="2400" i="1" spc="-3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X</a:t>
            </a:r>
            <a:r>
              <a:rPr sz="2400" i="1" spc="-3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&amp;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Y</a:t>
            </a:r>
            <a:r>
              <a:rPr sz="2400" i="1" spc="-40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belongs</a:t>
            </a:r>
            <a:r>
              <a:rPr sz="2400" i="1" spc="-1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to</a:t>
            </a:r>
            <a:r>
              <a:rPr sz="2400" i="1" spc="-40" dirty="0">
                <a:latin typeface="Calibri"/>
                <a:cs typeface="Calibri"/>
              </a:rPr>
              <a:t> </a:t>
            </a:r>
            <a:r>
              <a:rPr sz="2400" i="1" spc="-20" dirty="0">
                <a:latin typeface="Calibri"/>
                <a:cs typeface="Calibri"/>
              </a:rPr>
              <a:t>0,1.</a:t>
            </a:r>
            <a:endParaRPr sz="2400">
              <a:latin typeface="Calibri"/>
              <a:cs typeface="Calibri"/>
            </a:endParaRPr>
          </a:p>
          <a:p>
            <a:pPr marL="17145">
              <a:lnSpc>
                <a:spcPct val="100000"/>
              </a:lnSpc>
              <a:spcBef>
                <a:spcPts val="1000"/>
              </a:spcBef>
            </a:pPr>
            <a:r>
              <a:rPr sz="2400" b="1" u="sng" spc="-10" dirty="0">
                <a:solidFill>
                  <a:srgbClr val="FFFF00"/>
                </a:solidFill>
                <a:uFill>
                  <a:solidFill>
                    <a:srgbClr val="FFFF00"/>
                  </a:solidFill>
                </a:uFill>
                <a:latin typeface="Comic Sans MS"/>
                <a:cs typeface="Comic Sans MS"/>
              </a:rPr>
              <a:t>NOTE:-</a:t>
            </a:r>
            <a:endParaRPr sz="2400">
              <a:latin typeface="Comic Sans MS"/>
              <a:cs typeface="Comic Sans MS"/>
            </a:endParaRPr>
          </a:p>
          <a:p>
            <a:pPr marL="2760345" marR="5080" indent="-1691639">
              <a:lnSpc>
                <a:spcPct val="100000"/>
              </a:lnSpc>
              <a:tabLst>
                <a:tab pos="3524250" algn="l"/>
              </a:tabLst>
            </a:pPr>
            <a:r>
              <a:rPr sz="2400" b="1" dirty="0">
                <a:solidFill>
                  <a:srgbClr val="FFFF00"/>
                </a:solidFill>
                <a:latin typeface="Comic Sans MS"/>
                <a:cs typeface="Comic Sans MS"/>
              </a:rPr>
              <a:t>The</a:t>
            </a:r>
            <a:r>
              <a:rPr sz="2400" b="1" spc="-55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omic Sans MS"/>
                <a:cs typeface="Comic Sans MS"/>
              </a:rPr>
              <a:t>derived</a:t>
            </a:r>
            <a:r>
              <a:rPr sz="2400" b="1" spc="-80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omic Sans MS"/>
                <a:cs typeface="Comic Sans MS"/>
              </a:rPr>
              <a:t>relation</a:t>
            </a:r>
            <a:r>
              <a:rPr sz="2400" b="1" spc="-65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omic Sans MS"/>
                <a:cs typeface="Comic Sans MS"/>
              </a:rPr>
              <a:t>using</a:t>
            </a:r>
            <a:r>
              <a:rPr sz="2400" b="1" spc="-55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omic Sans MS"/>
                <a:cs typeface="Comic Sans MS"/>
              </a:rPr>
              <a:t>duality</a:t>
            </a:r>
            <a:r>
              <a:rPr sz="2400" b="1" spc="-50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omic Sans MS"/>
                <a:cs typeface="Comic Sans MS"/>
              </a:rPr>
              <a:t>principle</a:t>
            </a:r>
            <a:r>
              <a:rPr sz="2400" b="1" spc="-45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omic Sans MS"/>
                <a:cs typeface="Comic Sans MS"/>
              </a:rPr>
              <a:t>is</a:t>
            </a:r>
            <a:r>
              <a:rPr sz="2400" b="1" spc="-70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Comic Sans MS"/>
                <a:cs typeface="Comic Sans MS"/>
              </a:rPr>
              <a:t>called </a:t>
            </a:r>
            <a:r>
              <a:rPr sz="2400" b="1" spc="-20" dirty="0">
                <a:solidFill>
                  <a:srgbClr val="FFFF00"/>
                </a:solidFill>
                <a:latin typeface="Comic Sans MS"/>
                <a:cs typeface="Comic Sans MS"/>
              </a:rPr>
              <a:t>Dual</a:t>
            </a:r>
            <a:r>
              <a:rPr sz="2400" b="1" dirty="0">
                <a:solidFill>
                  <a:srgbClr val="FFFF00"/>
                </a:solidFill>
                <a:latin typeface="Comic Sans MS"/>
                <a:cs typeface="Comic Sans MS"/>
              </a:rPr>
              <a:t>	Of</a:t>
            </a:r>
            <a:r>
              <a:rPr sz="2400" b="1" spc="-65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2400" b="1" dirty="0">
                <a:solidFill>
                  <a:srgbClr val="FFFF00"/>
                </a:solidFill>
                <a:latin typeface="Comic Sans MS"/>
                <a:cs typeface="Comic Sans MS"/>
              </a:rPr>
              <a:t>Original</a:t>
            </a:r>
            <a:r>
              <a:rPr sz="2400" b="1" spc="-55" dirty="0">
                <a:solidFill>
                  <a:srgbClr val="FFFF00"/>
                </a:solidFill>
                <a:latin typeface="Comic Sans MS"/>
                <a:cs typeface="Comic Sans MS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Comic Sans MS"/>
                <a:cs typeface="Comic Sans MS"/>
              </a:rPr>
              <a:t>Expression.</a:t>
            </a:r>
            <a:endParaRPr sz="24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3816" y="0"/>
            <a:ext cx="7877556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2392</Words>
  <Application>Microsoft Office PowerPoint</Application>
  <PresentationFormat>On-screen Show (4:3)</PresentationFormat>
  <Paragraphs>1039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XI Computer Science UNIT-1</vt:lpstr>
      <vt:lpstr>What is Boolean algebra?</vt:lpstr>
      <vt:lpstr>LOGICAL OPERATORS</vt:lpstr>
      <vt:lpstr>AnD Operator</vt:lpstr>
      <vt:lpstr>OR Operator</vt:lpstr>
      <vt:lpstr>nOT Operator</vt:lpstr>
      <vt:lpstr>What is Basic Postulates Of Boolean Algebra?</vt:lpstr>
      <vt:lpstr>What is the Principle Oy Duality?</vt:lpstr>
      <vt:lpstr>Slide 9</vt:lpstr>
      <vt:lpstr>1.Properties of 0 and 1</vt:lpstr>
      <vt:lpstr>2. Indempotence Law</vt:lpstr>
      <vt:lpstr>3.Involution Law</vt:lpstr>
      <vt:lpstr>4.Complementarity Law</vt:lpstr>
      <vt:lpstr>5.Commutative Law</vt:lpstr>
      <vt:lpstr>5.Commutative Law</vt:lpstr>
      <vt:lpstr>6.Associative Law</vt:lpstr>
      <vt:lpstr>6.Associative Law</vt:lpstr>
      <vt:lpstr>7. Distributive Law (First)</vt:lpstr>
      <vt:lpstr>7. Distributive Law (Second)</vt:lpstr>
      <vt:lpstr>7. Distributive Law (Third)</vt:lpstr>
      <vt:lpstr>8. Absorption Law</vt:lpstr>
      <vt:lpstr>8. Absorption Law</vt:lpstr>
      <vt:lpstr>DeMorgan’s /irst Theorem</vt:lpstr>
      <vt:lpstr>Let us prove the first part of 1st theorem, i.e., (X+Y)+(X’Y’)=1</vt:lpstr>
      <vt:lpstr>Now, let us prove the second part of 1st theorem, i.e., (X+Y).(X’Y’)=0</vt:lpstr>
      <vt:lpstr>DeMorgan’s Second Theorem</vt:lpstr>
      <vt:lpstr>Let us prove the first part of 2nd theorem, i.e., XY+(X’+Y’)=1</vt:lpstr>
      <vt:lpstr>Now, let us prove the second part of 2nd theorem, i.e., XY.(X’+Y’)=0</vt:lpstr>
      <vt:lpstr>Slide 29</vt:lpstr>
      <vt:lpstr>Slide 30</vt:lpstr>
      <vt:lpstr>Slide 31</vt:lpstr>
      <vt:lpstr>NAND Gate</vt:lpstr>
      <vt:lpstr>NOR Gate</vt:lpstr>
      <vt:lpstr>XOR Gate</vt:lpstr>
      <vt:lpstr>Slide 35</vt:lpstr>
      <vt:lpstr>Q) Verify the following expression using Truth Table:</vt:lpstr>
      <vt:lpstr>Slide 37</vt:lpstr>
      <vt:lpstr>Q) Draw a logic circuit for the following expression: F(x,y,z) = (x+y’+z).(x+y’+z’)</vt:lpstr>
      <vt:lpstr>Slide 39</vt:lpstr>
      <vt:lpstr>F(a,b,c) = (ab’c)+(c’b) Using NAND-to-NAND Logic Gate only.</vt:lpstr>
      <vt:lpstr>REFERENCES</vt:lpstr>
      <vt:lpstr>Slide 42</vt:lpstr>
      <vt:lpstr>Slide 43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Shyamlendu Bandyopadhyay</dc:creator>
  <cp:lastModifiedBy>System_For All</cp:lastModifiedBy>
  <cp:revision>1</cp:revision>
  <dcterms:created xsi:type="dcterms:W3CDTF">2025-04-28T05:57:49Z</dcterms:created>
  <dcterms:modified xsi:type="dcterms:W3CDTF">2025-04-28T05:59:31Z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2020-09-27T00:00:00Z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2025-04-28T00:00:00Z</vt:filetime>
  </property>
  <property fmtid="{D5CDD505-2E9C-101B-9397-08002B2CF9AE}" pid="5" name="Producer">
    <vt:lpwstr>Microsoft® Office PowerPoint® 2007</vt:lpwstr>
  </property>
</Properties>
</file>